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notesMasterIdLst>
    <p:notesMasterId r:id="rId5"/>
  </p:notesMasterIdLst>
  <p:sldIdLst>
    <p:sldId id="298" r:id="rId4"/>
    <p:sldId id="304" r:id="rId6"/>
    <p:sldId id="289" r:id="rId7"/>
    <p:sldId id="328" r:id="rId8"/>
    <p:sldId id="265" r:id="rId9"/>
    <p:sldId id="290" r:id="rId10"/>
    <p:sldId id="331" r:id="rId11"/>
    <p:sldId id="334" r:id="rId12"/>
    <p:sldId id="272" r:id="rId13"/>
    <p:sldId id="284" r:id="rId14"/>
    <p:sldId id="347" r:id="rId15"/>
    <p:sldId id="305" r:id="rId16"/>
    <p:sldId id="291" r:id="rId17"/>
    <p:sldId id="281" r:id="rId18"/>
    <p:sldId id="292" r:id="rId19"/>
    <p:sldId id="261" r:id="rId20"/>
    <p:sldId id="306" r:id="rId21"/>
  </p:sldIdLst>
  <p:sldSz cx="9144000" cy="5143500" type="screen16x9"/>
  <p:notesSz cx="6858000" cy="9144000"/>
  <p:custDataLst>
    <p:tags r:id="rId25"/>
  </p:custDataLst>
  <p:defaultTextStyle>
    <a:defPPr>
      <a:defRPr lang="zh-CN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</p:showPr>
  <p:clrMru>
    <a:srgbClr val="004560"/>
    <a:srgbClr val="C30D23"/>
    <a:srgbClr val="22547F"/>
    <a:srgbClr val="3C4856"/>
    <a:srgbClr val="46014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6" d="100"/>
          <a:sy n="96" d="100"/>
        </p:scale>
        <p:origin x="7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157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5" Type="http://schemas.openxmlformats.org/officeDocument/2006/relationships/tags" Target="tags/tag73.xml"/><Relationship Id="rId24" Type="http://schemas.openxmlformats.org/officeDocument/2006/relationships/tableStyles" Target="tableStyles.xml"/><Relationship Id="rId23" Type="http://schemas.openxmlformats.org/officeDocument/2006/relationships/viewProps" Target="viewProps.xml"/><Relationship Id="rId22" Type="http://schemas.openxmlformats.org/officeDocument/2006/relationships/presProps" Target="presProps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FE10AD-F795-486B-8D80-735B36C99F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58BE39-BC2E-485C-9DF6-F5D9ACF8A84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更多精美模板欢迎访问 </a:t>
            </a:r>
            <a:r>
              <a:rPr lang="en-US" altLang="zh-CN" dirty="0"/>
              <a:t>WWW.33PPT.COM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58BE39-BC2E-485C-9DF6-F5D9ACF8A84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088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4AC173A-3DA8-4893-B28A-1E15F55C330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088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4AC173A-3DA8-4893-B28A-1E15F55C330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58BE39-BC2E-485C-9DF6-F5D9ACF8A84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www.33ppt.com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088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4AC173A-3DA8-4893-B28A-1E15F55C330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58BE39-BC2E-485C-9DF6-F5D9ACF8A84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088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4AC173A-3DA8-4893-B28A-1E15F55C330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更多精美模板欢迎访问 </a:t>
            </a:r>
            <a:r>
              <a:rPr lang="en-US" altLang="zh-CN" dirty="0"/>
              <a:t>WWW.33PPT.COM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58BE39-BC2E-485C-9DF6-F5D9ACF8A84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EF2083-0386-4B43-BE3F-5071C6BB4FA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58BE39-BC2E-485C-9DF6-F5D9ACF8A84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www.33ppt.com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088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4AC173A-3DA8-4893-B28A-1E15F55C330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088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4AC173A-3DA8-4893-B28A-1E15F55C330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58BE39-BC2E-485C-9DF6-F5D9ACF8A84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088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4AC173A-3DA8-4893-B28A-1E15F55C330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5B826-6809-49B3-9B4B-177D412235B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AD0B5-09AD-499F-88BC-01FCE55CDA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5B826-6809-49B3-9B4B-177D412235B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AD0B5-09AD-499F-88BC-01FCE55CDA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5B826-6809-49B3-9B4B-177D412235B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AD0B5-09AD-499F-88BC-01FCE55CDA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2_两栏内容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3_两栏内容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 userDrawn="1"/>
        </p:nvCxnSpPr>
        <p:spPr>
          <a:xfrm>
            <a:off x="0" y="681978"/>
            <a:ext cx="9151740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43"/>
          <p:cNvSpPr txBox="1">
            <a:spLocks noChangeArrowheads="1"/>
          </p:cNvSpPr>
          <p:nvPr userDrawn="1"/>
        </p:nvSpPr>
        <p:spPr bwMode="auto">
          <a:xfrm>
            <a:off x="1943074" y="142043"/>
            <a:ext cx="3061030" cy="4153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微软雅黑" panose="020B0503020204020204" pitchFamily="34" charset="-122"/>
              </a:defRPr>
            </a:lvl9pPr>
          </a:lstStyle>
          <a:p>
            <a:pPr marL="0" marR="0" lvl="0" indent="0" algn="l" defTabSz="8159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1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点击此处添加标题内容</a:t>
            </a:r>
            <a:endParaRPr kumimoji="0" lang="en-US" altLang="zh-CN" sz="21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" name="燕尾形 6"/>
          <p:cNvSpPr/>
          <p:nvPr userDrawn="1"/>
        </p:nvSpPr>
        <p:spPr>
          <a:xfrm>
            <a:off x="1189900" y="1"/>
            <a:ext cx="645147" cy="681978"/>
          </a:xfrm>
          <a:prstGeom prst="chevron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142931" y="135511"/>
            <a:ext cx="1136850" cy="4615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8159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Eras Bold ITC" panose="020B0907030504020204" pitchFamily="34" charset="0"/>
                <a:ea typeface="微软雅黑" panose="020B0503020204020204" pitchFamily="34" charset="-122"/>
                <a:cs typeface="+mn-cs"/>
              </a:rPr>
              <a:t>LOGO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666666"/>
              </a:solidFill>
              <a:effectLst/>
              <a:uLnTx/>
              <a:uFillTx/>
              <a:latin typeface="Eras Bold ITC" panose="020B0907030504020204" pitchFamily="34" charset="0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8" grpId="0"/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两栏内容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5B826-6809-49B3-9B4B-177D412235B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AD0B5-09AD-499F-88BC-01FCE55CDA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F82D2-7A68-459D-A996-9BDDA2518FA4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1EE5D-26FB-46D5-A381-ECFB35BF1D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5B826-6809-49B3-9B4B-177D412235B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AD0B5-09AD-499F-88BC-01FCE55CDA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5B826-6809-49B3-9B4B-177D412235B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AD0B5-09AD-499F-88BC-01FCE55CDA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5B826-6809-49B3-9B4B-177D412235B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AD0B5-09AD-499F-88BC-01FCE55CDA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5B826-6809-49B3-9B4B-177D412235B0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AD0B5-09AD-499F-88BC-01FCE55CDA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5B826-6809-49B3-9B4B-177D412235B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AD0B5-09AD-499F-88BC-01FCE55CDA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5B826-6809-49B3-9B4B-177D412235B0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AD0B5-09AD-499F-88BC-01FCE55CDA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5B826-6809-49B3-9B4B-177D412235B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AD0B5-09AD-499F-88BC-01FCE55CDA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5B826-6809-49B3-9B4B-177D412235B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AD0B5-09AD-499F-88BC-01FCE55CDA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E5B826-6809-49B3-9B4B-177D412235B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1AD0B5-09AD-499F-88BC-01FCE55CDA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</p:sldLayoutIdLst>
  <mc:AlternateContent xmlns:mc="http://schemas.openxmlformats.org/markup-compatibility/2006">
    <mc:Choice xmlns:p14="http://schemas.microsoft.com/office/powerpoint/2010/main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  <p:txStyles>
    <p:titleStyle>
      <a:lvl1pPr algn="ctr" defTabSz="815975" rtl="0" eaLnBrk="1" latinLnBrk="0" hangingPunct="1">
        <a:spcBef>
          <a:spcPct val="0"/>
        </a:spcBef>
        <a:buNone/>
        <a:defRPr sz="3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6070" indent="-306070" algn="l" defTabSz="815975" rtl="0" eaLnBrk="1" latinLnBrk="0" hangingPunct="1">
        <a:spcBef>
          <a:spcPct val="20000"/>
        </a:spcBef>
        <a:buFont typeface="Arial" panose="020B0604020202020204" pitchFamily="34" charset="0"/>
        <a:buChar char="•"/>
        <a:defRPr sz="2850" kern="1200">
          <a:solidFill>
            <a:schemeClr val="tx1"/>
          </a:solidFill>
          <a:latin typeface="+mn-lt"/>
          <a:ea typeface="+mn-ea"/>
          <a:cs typeface="+mn-cs"/>
        </a:defRPr>
      </a:lvl1pPr>
      <a:lvl2pPr marL="662940" indent="-255270" algn="l" defTabSz="815975" rtl="0" eaLnBrk="1" latinLnBrk="0" hangingPunct="1">
        <a:spcBef>
          <a:spcPct val="20000"/>
        </a:spcBef>
        <a:buFont typeface="Arial" panose="020B0604020202020204" pitchFamily="34" charset="0"/>
        <a:buChar char="–"/>
        <a:defRPr sz="2475" kern="1200">
          <a:solidFill>
            <a:schemeClr val="tx1"/>
          </a:solidFill>
          <a:latin typeface="+mn-lt"/>
          <a:ea typeface="+mn-ea"/>
          <a:cs typeface="+mn-cs"/>
        </a:defRPr>
      </a:lvl2pPr>
      <a:lvl3pPr marL="1020445" indent="-203835" algn="l" defTabSz="815975" rtl="0" eaLnBrk="1" latinLnBrk="0" hangingPunct="1">
        <a:spcBef>
          <a:spcPct val="20000"/>
        </a:spcBef>
        <a:buFont typeface="Arial" panose="020B0604020202020204" pitchFamily="34" charset="0"/>
        <a:buChar char="•"/>
        <a:defRPr sz="2175" kern="1200">
          <a:solidFill>
            <a:schemeClr val="tx1"/>
          </a:solidFill>
          <a:latin typeface="+mn-lt"/>
          <a:ea typeface="+mn-ea"/>
          <a:cs typeface="+mn-cs"/>
        </a:defRPr>
      </a:lvl3pPr>
      <a:lvl4pPr marL="1428115" indent="-203835" algn="l" defTabSz="815975" rtl="0" eaLnBrk="1" latinLnBrk="0" hangingPunct="1">
        <a:spcBef>
          <a:spcPct val="20000"/>
        </a:spcBef>
        <a:buFont typeface="Arial" panose="020B0604020202020204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36420" indent="-203835" algn="l" defTabSz="815975" rtl="0" eaLnBrk="1" latinLnBrk="0" hangingPunct="1">
        <a:spcBef>
          <a:spcPct val="20000"/>
        </a:spcBef>
        <a:buFont typeface="Arial" panose="020B0604020202020204" pitchFamily="34" charset="0"/>
        <a:buChar char="»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44725" indent="-203835" algn="l" defTabSz="815975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52395" indent="-203835" algn="l" defTabSz="815975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060700" indent="-203835" algn="l" defTabSz="815975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468370" indent="-203835" algn="l" defTabSz="815975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815975" rtl="0" eaLnBrk="1" latinLnBrk="0" hangingPunct="1">
        <a:defRPr sz="1575" kern="1200">
          <a:solidFill>
            <a:schemeClr val="tx1"/>
          </a:solidFill>
          <a:latin typeface="+mn-lt"/>
          <a:ea typeface="+mn-ea"/>
          <a:cs typeface="+mn-cs"/>
        </a:defRPr>
      </a:lvl1pPr>
      <a:lvl2pPr marL="408305" algn="l" defTabSz="815975" rtl="0" eaLnBrk="1" latinLnBrk="0" hangingPunct="1">
        <a:defRPr sz="1575" kern="1200">
          <a:solidFill>
            <a:schemeClr val="tx1"/>
          </a:solidFill>
          <a:latin typeface="+mn-lt"/>
          <a:ea typeface="+mn-ea"/>
          <a:cs typeface="+mn-cs"/>
        </a:defRPr>
      </a:lvl2pPr>
      <a:lvl3pPr marL="815975" algn="l" defTabSz="815975" rtl="0" eaLnBrk="1" latinLnBrk="0" hangingPunct="1">
        <a:defRPr sz="1575" kern="1200">
          <a:solidFill>
            <a:schemeClr val="tx1"/>
          </a:solidFill>
          <a:latin typeface="+mn-lt"/>
          <a:ea typeface="+mn-ea"/>
          <a:cs typeface="+mn-cs"/>
        </a:defRPr>
      </a:lvl3pPr>
      <a:lvl4pPr marL="1224280" algn="l" defTabSz="815975" rtl="0" eaLnBrk="1" latinLnBrk="0" hangingPunct="1">
        <a:defRPr sz="1575" kern="1200">
          <a:solidFill>
            <a:schemeClr val="tx1"/>
          </a:solidFill>
          <a:latin typeface="+mn-lt"/>
          <a:ea typeface="+mn-ea"/>
          <a:cs typeface="+mn-cs"/>
        </a:defRPr>
      </a:lvl4pPr>
      <a:lvl5pPr marL="1632585" algn="l" defTabSz="815975" rtl="0" eaLnBrk="1" latinLnBrk="0" hangingPunct="1">
        <a:defRPr sz="1575" kern="1200">
          <a:solidFill>
            <a:schemeClr val="tx1"/>
          </a:solidFill>
          <a:latin typeface="+mn-lt"/>
          <a:ea typeface="+mn-ea"/>
          <a:cs typeface="+mn-cs"/>
        </a:defRPr>
      </a:lvl5pPr>
      <a:lvl6pPr marL="2040255" algn="l" defTabSz="815975" rtl="0" eaLnBrk="1" latinLnBrk="0" hangingPunct="1">
        <a:defRPr sz="1575" kern="1200">
          <a:solidFill>
            <a:schemeClr val="tx1"/>
          </a:solidFill>
          <a:latin typeface="+mn-lt"/>
          <a:ea typeface="+mn-ea"/>
          <a:cs typeface="+mn-cs"/>
        </a:defRPr>
      </a:lvl6pPr>
      <a:lvl7pPr marL="2448560" algn="l" defTabSz="815975" rtl="0" eaLnBrk="1" latinLnBrk="0" hangingPunct="1">
        <a:defRPr sz="1575" kern="1200">
          <a:solidFill>
            <a:schemeClr val="tx1"/>
          </a:solidFill>
          <a:latin typeface="+mn-lt"/>
          <a:ea typeface="+mn-ea"/>
          <a:cs typeface="+mn-cs"/>
        </a:defRPr>
      </a:lvl7pPr>
      <a:lvl8pPr marL="2856865" algn="l" defTabSz="815975" rtl="0" eaLnBrk="1" latinLnBrk="0" hangingPunct="1">
        <a:defRPr sz="1575" kern="1200">
          <a:solidFill>
            <a:schemeClr val="tx1"/>
          </a:solidFill>
          <a:latin typeface="+mn-lt"/>
          <a:ea typeface="+mn-ea"/>
          <a:cs typeface="+mn-cs"/>
        </a:defRPr>
      </a:lvl8pPr>
      <a:lvl9pPr marL="3264535" algn="l" defTabSz="815975" rtl="0" eaLnBrk="1" latinLnBrk="0" hangingPunct="1">
        <a:defRPr sz="157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jpe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tags" Target="../tags/tag43.xml"/><Relationship Id="rId8" Type="http://schemas.openxmlformats.org/officeDocument/2006/relationships/tags" Target="../tags/tag42.xml"/><Relationship Id="rId7" Type="http://schemas.openxmlformats.org/officeDocument/2006/relationships/tags" Target="../tags/tag41.xml"/><Relationship Id="rId6" Type="http://schemas.openxmlformats.org/officeDocument/2006/relationships/tags" Target="../tags/tag40.xml"/><Relationship Id="rId5" Type="http://schemas.openxmlformats.org/officeDocument/2006/relationships/tags" Target="../tags/tag39.xml"/><Relationship Id="rId4" Type="http://schemas.openxmlformats.org/officeDocument/2006/relationships/tags" Target="../tags/tag38.xml"/><Relationship Id="rId3" Type="http://schemas.openxmlformats.org/officeDocument/2006/relationships/tags" Target="../tags/tag37.xml"/><Relationship Id="rId2" Type="http://schemas.openxmlformats.org/officeDocument/2006/relationships/tags" Target="../tags/tag36.xml"/><Relationship Id="rId19" Type="http://schemas.openxmlformats.org/officeDocument/2006/relationships/notesSlide" Target="../notesSlides/notesSlide10.xml"/><Relationship Id="rId18" Type="http://schemas.openxmlformats.org/officeDocument/2006/relationships/slideLayout" Target="../slideLayouts/slideLayout15.xml"/><Relationship Id="rId17" Type="http://schemas.openxmlformats.org/officeDocument/2006/relationships/tags" Target="../tags/tag51.xml"/><Relationship Id="rId16" Type="http://schemas.openxmlformats.org/officeDocument/2006/relationships/tags" Target="../tags/tag50.xml"/><Relationship Id="rId15" Type="http://schemas.openxmlformats.org/officeDocument/2006/relationships/tags" Target="../tags/tag49.xml"/><Relationship Id="rId14" Type="http://schemas.openxmlformats.org/officeDocument/2006/relationships/tags" Target="../tags/tag48.xml"/><Relationship Id="rId13" Type="http://schemas.openxmlformats.org/officeDocument/2006/relationships/tags" Target="../tags/tag47.xml"/><Relationship Id="rId12" Type="http://schemas.openxmlformats.org/officeDocument/2006/relationships/tags" Target="../tags/tag46.xml"/><Relationship Id="rId11" Type="http://schemas.openxmlformats.org/officeDocument/2006/relationships/tags" Target="../tags/tag45.xml"/><Relationship Id="rId10" Type="http://schemas.openxmlformats.org/officeDocument/2006/relationships/tags" Target="../tags/tag44.xml"/><Relationship Id="rId1" Type="http://schemas.openxmlformats.org/officeDocument/2006/relationships/tags" Target="../tags/tag35.xml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.xml"/><Relationship Id="rId5" Type="http://schemas.openxmlformats.org/officeDocument/2006/relationships/slideLayout" Target="../slideLayouts/slideLayout15.xml"/><Relationship Id="rId4" Type="http://schemas.openxmlformats.org/officeDocument/2006/relationships/image" Target="../media/image13.png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tags" Target="../tags/tag60.xml"/><Relationship Id="rId8" Type="http://schemas.openxmlformats.org/officeDocument/2006/relationships/tags" Target="../tags/tag59.xml"/><Relationship Id="rId7" Type="http://schemas.openxmlformats.org/officeDocument/2006/relationships/tags" Target="../tags/tag58.xml"/><Relationship Id="rId6" Type="http://schemas.openxmlformats.org/officeDocument/2006/relationships/tags" Target="../tags/tag57.xml"/><Relationship Id="rId5" Type="http://schemas.openxmlformats.org/officeDocument/2006/relationships/tags" Target="../tags/tag56.xml"/><Relationship Id="rId4" Type="http://schemas.openxmlformats.org/officeDocument/2006/relationships/tags" Target="../tags/tag55.xml"/><Relationship Id="rId3" Type="http://schemas.openxmlformats.org/officeDocument/2006/relationships/tags" Target="../tags/tag54.xml"/><Relationship Id="rId21" Type="http://schemas.openxmlformats.org/officeDocument/2006/relationships/notesSlide" Target="../notesSlides/notesSlide12.xml"/><Relationship Id="rId20" Type="http://schemas.openxmlformats.org/officeDocument/2006/relationships/slideLayout" Target="../slideLayouts/slideLayout18.xml"/><Relationship Id="rId2" Type="http://schemas.openxmlformats.org/officeDocument/2006/relationships/tags" Target="../tags/tag53.xml"/><Relationship Id="rId19" Type="http://schemas.openxmlformats.org/officeDocument/2006/relationships/image" Target="../media/image17.png"/><Relationship Id="rId18" Type="http://schemas.openxmlformats.org/officeDocument/2006/relationships/image" Target="../media/image16.png"/><Relationship Id="rId17" Type="http://schemas.openxmlformats.org/officeDocument/2006/relationships/image" Target="../media/image15.png"/><Relationship Id="rId16" Type="http://schemas.openxmlformats.org/officeDocument/2006/relationships/tags" Target="../tags/tag65.xml"/><Relationship Id="rId15" Type="http://schemas.openxmlformats.org/officeDocument/2006/relationships/image" Target="../media/image14.png"/><Relationship Id="rId14" Type="http://schemas.openxmlformats.org/officeDocument/2006/relationships/image" Target="../media/image5.png"/><Relationship Id="rId13" Type="http://schemas.openxmlformats.org/officeDocument/2006/relationships/tags" Target="../tags/tag64.xml"/><Relationship Id="rId12" Type="http://schemas.openxmlformats.org/officeDocument/2006/relationships/tags" Target="../tags/tag63.xml"/><Relationship Id="rId11" Type="http://schemas.openxmlformats.org/officeDocument/2006/relationships/tags" Target="../tags/tag62.xml"/><Relationship Id="rId10" Type="http://schemas.openxmlformats.org/officeDocument/2006/relationships/tags" Target="../tags/tag61.xml"/><Relationship Id="rId1" Type="http://schemas.openxmlformats.org/officeDocument/2006/relationships/tags" Target="../tags/tag52.xml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3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68.xml"/><Relationship Id="rId3" Type="http://schemas.openxmlformats.org/officeDocument/2006/relationships/tags" Target="../tags/tag67.xml"/><Relationship Id="rId2" Type="http://schemas.openxmlformats.org/officeDocument/2006/relationships/slide" Target="slide3.xml"/><Relationship Id="rId1" Type="http://schemas.openxmlformats.org/officeDocument/2006/relationships/tags" Target="../tags/tag66.xml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15.xml"/><Relationship Id="rId2" Type="http://schemas.openxmlformats.org/officeDocument/2006/relationships/image" Target="../media/image19.jpeg"/><Relationship Id="rId1" Type="http://schemas.openxmlformats.org/officeDocument/2006/relationships/image" Target="../media/image18.jpe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71.xml"/><Relationship Id="rId3" Type="http://schemas.openxmlformats.org/officeDocument/2006/relationships/tags" Target="../tags/tag70.xml"/><Relationship Id="rId2" Type="http://schemas.openxmlformats.org/officeDocument/2006/relationships/slide" Target="slide3.xml"/><Relationship Id="rId1" Type="http://schemas.openxmlformats.org/officeDocument/2006/relationships/tags" Target="../tags/tag69.xml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15.xml"/><Relationship Id="rId2" Type="http://schemas.openxmlformats.org/officeDocument/2006/relationships/tags" Target="../tags/tag72.xml"/><Relationship Id="rId1" Type="http://schemas.openxmlformats.org/officeDocument/2006/relationships/image" Target="../media/image20.jpe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.xml"/><Relationship Id="rId3" Type="http://schemas.openxmlformats.org/officeDocument/2006/relationships/slideLayout" Target="../slideLayouts/slideLayout17.xml"/><Relationship Id="rId2" Type="http://schemas.openxmlformats.org/officeDocument/2006/relationships/image" Target="../media/image21.png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9.xml"/><Relationship Id="rId8" Type="http://schemas.openxmlformats.org/officeDocument/2006/relationships/tags" Target="../tags/tag8.xml"/><Relationship Id="rId7" Type="http://schemas.openxmlformats.org/officeDocument/2006/relationships/tags" Target="../tags/tag7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5" Type="http://schemas.openxmlformats.org/officeDocument/2006/relationships/notesSlide" Target="../notesSlides/notesSlide2.xml"/><Relationship Id="rId14" Type="http://schemas.openxmlformats.org/officeDocument/2006/relationships/slideLayout" Target="../slideLayouts/slideLayout7.xml"/><Relationship Id="rId13" Type="http://schemas.openxmlformats.org/officeDocument/2006/relationships/tags" Target="../tags/tag13.xml"/><Relationship Id="rId12" Type="http://schemas.openxmlformats.org/officeDocument/2006/relationships/tags" Target="../tags/tag12.xml"/><Relationship Id="rId11" Type="http://schemas.openxmlformats.org/officeDocument/2006/relationships/tags" Target="../tags/tag11.xml"/><Relationship Id="rId10" Type="http://schemas.openxmlformats.org/officeDocument/2006/relationships/tags" Target="../tags/tag10.xml"/><Relationship Id="rId1" Type="http://schemas.openxmlformats.org/officeDocument/2006/relationships/tags" Target="../tags/tag1.xml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16.xml"/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" Type="http://schemas.openxmlformats.org/officeDocument/2006/relationships/slide" Target="slide3.xml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15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25.xml"/><Relationship Id="rId8" Type="http://schemas.openxmlformats.org/officeDocument/2006/relationships/tags" Target="../tags/tag24.xml"/><Relationship Id="rId7" Type="http://schemas.openxmlformats.org/officeDocument/2006/relationships/tags" Target="../tags/tag23.xml"/><Relationship Id="rId6" Type="http://schemas.openxmlformats.org/officeDocument/2006/relationships/tags" Target="../tags/tag22.xml"/><Relationship Id="rId5" Type="http://schemas.openxmlformats.org/officeDocument/2006/relationships/tags" Target="../tags/tag21.xml"/><Relationship Id="rId4" Type="http://schemas.openxmlformats.org/officeDocument/2006/relationships/tags" Target="../tags/tag20.xml"/><Relationship Id="rId3" Type="http://schemas.openxmlformats.org/officeDocument/2006/relationships/tags" Target="../tags/tag19.xml"/><Relationship Id="rId2" Type="http://schemas.openxmlformats.org/officeDocument/2006/relationships/tags" Target="../tags/tag18.xml"/><Relationship Id="rId17" Type="http://schemas.openxmlformats.org/officeDocument/2006/relationships/notesSlide" Target="../notesSlides/notesSlide5.xml"/><Relationship Id="rId16" Type="http://schemas.openxmlformats.org/officeDocument/2006/relationships/slideLayout" Target="../slideLayouts/slideLayout15.xml"/><Relationship Id="rId15" Type="http://schemas.openxmlformats.org/officeDocument/2006/relationships/tags" Target="../tags/tag31.xml"/><Relationship Id="rId14" Type="http://schemas.openxmlformats.org/officeDocument/2006/relationships/tags" Target="../tags/tag30.xml"/><Relationship Id="rId13" Type="http://schemas.openxmlformats.org/officeDocument/2006/relationships/tags" Target="../tags/tag29.xml"/><Relationship Id="rId12" Type="http://schemas.openxmlformats.org/officeDocument/2006/relationships/tags" Target="../tags/tag28.xml"/><Relationship Id="rId11" Type="http://schemas.openxmlformats.org/officeDocument/2006/relationships/tags" Target="../tags/tag27.xml"/><Relationship Id="rId10" Type="http://schemas.openxmlformats.org/officeDocument/2006/relationships/tags" Target="../tags/tag26.xml"/><Relationship Id="rId1" Type="http://schemas.openxmlformats.org/officeDocument/2006/relationships/tags" Target="../tags/tag17.xml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34.xml"/><Relationship Id="rId3" Type="http://schemas.openxmlformats.org/officeDocument/2006/relationships/tags" Target="../tags/tag33.xml"/><Relationship Id="rId2" Type="http://schemas.openxmlformats.org/officeDocument/2006/relationships/slide" Target="slide3.xml"/><Relationship Id="rId1" Type="http://schemas.openxmlformats.org/officeDocument/2006/relationships/tags" Target="../tags/tag32.xml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18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4712" y="1445478"/>
            <a:ext cx="4147091" cy="3717890"/>
          </a:xfrm>
          <a:prstGeom prst="rect">
            <a:avLst/>
          </a:prstGeom>
        </p:spPr>
      </p:pic>
      <p:cxnSp>
        <p:nvCxnSpPr>
          <p:cNvPr id="9" name="直接连接符 8"/>
          <p:cNvCxnSpPr/>
          <p:nvPr/>
        </p:nvCxnSpPr>
        <p:spPr>
          <a:xfrm flipH="1">
            <a:off x="1493061" y="1773260"/>
            <a:ext cx="147837" cy="195857"/>
          </a:xfrm>
          <a:prstGeom prst="line">
            <a:avLst/>
          </a:prstGeom>
          <a:ln w="38100">
            <a:solidFill>
              <a:srgbClr val="0045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flipH="1">
            <a:off x="1073890" y="909164"/>
            <a:ext cx="1359096" cy="1800545"/>
          </a:xfrm>
          <a:prstGeom prst="line">
            <a:avLst/>
          </a:prstGeom>
          <a:ln w="57150">
            <a:solidFill>
              <a:srgbClr val="C30D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 flipH="1">
            <a:off x="1928930" y="1346156"/>
            <a:ext cx="325223" cy="435908"/>
          </a:xfrm>
          <a:prstGeom prst="line">
            <a:avLst/>
          </a:prstGeom>
          <a:ln w="57150">
            <a:solidFill>
              <a:srgbClr val="0045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flipH="1">
            <a:off x="1899022" y="1026775"/>
            <a:ext cx="317940" cy="421209"/>
          </a:xfrm>
          <a:prstGeom prst="line">
            <a:avLst/>
          </a:prstGeom>
          <a:ln w="28575">
            <a:solidFill>
              <a:srgbClr val="C30D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 rot="10800000" flipH="1">
            <a:off x="6603492" y="2939600"/>
            <a:ext cx="147837" cy="195857"/>
          </a:xfrm>
          <a:prstGeom prst="line">
            <a:avLst/>
          </a:prstGeom>
          <a:ln>
            <a:solidFill>
              <a:srgbClr val="FF76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 flipV="1">
            <a:off x="6036095" y="1741016"/>
            <a:ext cx="1354922" cy="1795015"/>
          </a:xfrm>
          <a:prstGeom prst="line">
            <a:avLst/>
          </a:prstGeom>
          <a:ln>
            <a:solidFill>
              <a:srgbClr val="FF76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 rot="10800000" flipH="1">
            <a:off x="5878849" y="2729354"/>
            <a:ext cx="605972" cy="812207"/>
          </a:xfrm>
          <a:prstGeom prst="line">
            <a:avLst/>
          </a:prstGeom>
          <a:ln>
            <a:solidFill>
              <a:srgbClr val="FF76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 rot="10800000" flipH="1">
            <a:off x="6652204" y="2479985"/>
            <a:ext cx="317940" cy="421209"/>
          </a:xfrm>
          <a:prstGeom prst="line">
            <a:avLst/>
          </a:prstGeom>
          <a:ln>
            <a:solidFill>
              <a:srgbClr val="FF76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 flipH="1">
            <a:off x="2116805" y="1617881"/>
            <a:ext cx="73918" cy="97929"/>
          </a:xfrm>
          <a:prstGeom prst="line">
            <a:avLst/>
          </a:prstGeom>
          <a:ln>
            <a:solidFill>
              <a:srgbClr val="C30D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59"/>
          <p:cNvSpPr>
            <a:spLocks noChangeArrowheads="1"/>
          </p:cNvSpPr>
          <p:nvPr/>
        </p:nvSpPr>
        <p:spPr bwMode="auto">
          <a:xfrm>
            <a:off x="2058035" y="1904365"/>
            <a:ext cx="4136390" cy="4679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>
            <a:no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en-US" altLang="zh-CN" sz="2560" cap="all" dirty="0">
                <a:solidFill>
                  <a:schemeClr val="tx1">
                    <a:lumMod val="95000"/>
                    <a:lumOff val="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Arial" panose="020B0604020202020204" pitchFamily="34" charset="0"/>
                <a:sym typeface="字魂59号-创粗黑" panose="00000500000000000000" pitchFamily="2" charset="-122"/>
              </a:rPr>
              <a:t>The knowledge contest PPT</a:t>
            </a:r>
            <a:endParaRPr lang="zh-CN" altLang="en-US" sz="50775" cap="all" dirty="0">
              <a:solidFill>
                <a:schemeClr val="tx1">
                  <a:lumMod val="95000"/>
                  <a:lumOff val="5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Arial" panose="020B0604020202020204" pitchFamily="34" charset="0"/>
              <a:sym typeface="字魂59号-创粗黑" panose="00000500000000000000" pitchFamily="2" charset="-122"/>
            </a:endParaRPr>
          </a:p>
        </p:txBody>
      </p:sp>
      <p:sp>
        <p:nvSpPr>
          <p:cNvPr id="23" name="矩形 259"/>
          <p:cNvSpPr>
            <a:spLocks noChangeArrowheads="1"/>
          </p:cNvSpPr>
          <p:nvPr/>
        </p:nvSpPr>
        <p:spPr bwMode="auto">
          <a:xfrm>
            <a:off x="61595" y="2439035"/>
            <a:ext cx="8830310" cy="7385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zh-CN" altLang="en-US" sz="4800" b="1" cap="all" dirty="0">
                <a:solidFill>
                  <a:srgbClr val="004560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Arial" panose="020B0604020202020204" pitchFamily="34" charset="0"/>
                <a:sym typeface="字魂59号-创粗黑" panose="00000500000000000000" pitchFamily="2" charset="-122"/>
              </a:rPr>
              <a:t>基于</a:t>
            </a:r>
            <a:r>
              <a:rPr lang="en-US" altLang="zh-CN" sz="4800" b="1" cap="all" dirty="0">
                <a:solidFill>
                  <a:srgbClr val="004560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Arial" panose="020B0604020202020204" pitchFamily="34" charset="0"/>
                <a:sym typeface="字魂59号-创粗黑" panose="00000500000000000000" pitchFamily="2" charset="-122"/>
              </a:rPr>
              <a:t>51</a:t>
            </a:r>
            <a:r>
              <a:rPr lang="zh-CN" altLang="en-US" sz="4800" b="1" cap="all" dirty="0">
                <a:solidFill>
                  <a:srgbClr val="004560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Arial" panose="020B0604020202020204" pitchFamily="34" charset="0"/>
                <a:sym typeface="字魂59号-创粗黑" panose="00000500000000000000" pitchFamily="2" charset="-122"/>
              </a:rPr>
              <a:t>单片机的多功能显示器</a:t>
            </a:r>
            <a:endParaRPr lang="zh-CN" altLang="en-US" sz="4800" b="1" cap="all" dirty="0">
              <a:solidFill>
                <a:srgbClr val="004560"/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Arial" panose="020B0604020202020204" pitchFamily="34" charset="0"/>
              <a:sym typeface="字魂59号-创粗黑" panose="00000500000000000000" pitchFamily="2" charset="-122"/>
            </a:endParaRPr>
          </a:p>
        </p:txBody>
      </p:sp>
      <p:sp>
        <p:nvSpPr>
          <p:cNvPr id="24" name="矩形 259"/>
          <p:cNvSpPr>
            <a:spLocks noChangeArrowheads="1"/>
          </p:cNvSpPr>
          <p:nvPr/>
        </p:nvSpPr>
        <p:spPr bwMode="auto">
          <a:xfrm>
            <a:off x="2703733" y="3592207"/>
            <a:ext cx="2696530" cy="332740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</a:ln>
        </p:spPr>
        <p:txBody>
          <a:bodyPr wrap="square" lIns="0" tIns="25599" rIns="25599" bIns="0" anchor="t" anchorCtr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Arial" panose="020B0604020202020204" pitchFamily="34" charset="0"/>
                <a:sym typeface="字魂59号-创粗黑" panose="00000500000000000000" pitchFamily="2" charset="-122"/>
              </a:rPr>
              <a:t>汇报人：尹仁标</a:t>
            </a:r>
            <a:r>
              <a:rPr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Arial" panose="020B0604020202020204" pitchFamily="34" charset="0"/>
                <a:sym typeface="字魂59号-创粗黑" panose="00000500000000000000" pitchFamily="2" charset="-122"/>
              </a:rPr>
              <a:t> 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Arial" panose="020B0604020202020204" pitchFamily="34" charset="0"/>
                <a:sym typeface="字魂59号-创粗黑" panose="00000500000000000000" pitchFamily="2" charset="-122"/>
              </a:rPr>
              <a:t>华文超</a:t>
            </a:r>
            <a:endParaRPr lang="zh-CN" altLang="en-US" sz="2000" dirty="0">
              <a:solidFill>
                <a:schemeClr val="tx1">
                  <a:lumMod val="95000"/>
                  <a:lumOff val="5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Arial" panose="020B0604020202020204" pitchFamily="34" charset="0"/>
              <a:sym typeface="字魂59号-创粗黑" panose="00000500000000000000" pitchFamily="2" charset="-122"/>
            </a:endParaRPr>
          </a:p>
        </p:txBody>
      </p:sp>
      <p:pic>
        <p:nvPicPr>
          <p:cNvPr id="2" name="图片 1"/>
          <p:cNvPicPr/>
          <p:nvPr/>
        </p:nvPicPr>
        <p:blipFill>
          <a:blip r:embed="rId2"/>
        </p:blipFill>
        <p:spPr>
          <a:xfrm>
            <a:off x="32385" y="29845"/>
            <a:ext cx="1824990" cy="175196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316605" y="4174490"/>
            <a:ext cx="1680845" cy="299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指导老师：杨翌虢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0">
        <p14:prism isInverted="1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3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3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158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26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2658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258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26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nodeType="withEffect">
                                  <p:stCondLst>
                                    <p:cond delay="258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2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358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2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nodeType="withEffect">
                                  <p:stCondLst>
                                    <p:cond delay="358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2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nodeType="withEffect">
                                  <p:stCondLst>
                                    <p:cond delay="458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24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 tmFilter="0,0; .5, 1; 1, 1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699"/>
                            </p:stCondLst>
                            <p:childTnLst>
                              <p:par>
                                <p:cTn id="41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42" dur="500" tmFilter="0, 0; .2, .5; .8, .5; 1, 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3" dur="250" autoRev="1" fill="hold"/>
                                        <p:tgtEl>
                                          <p:spTgt spid="2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199"/>
                            </p:stCondLst>
                            <p:childTnLst>
                              <p:par>
                                <p:cTn id="4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 tmFilter="0,0; .5, 1; 1, 1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349"/>
                            </p:stCondLst>
                            <p:childTnLst>
                              <p:par>
                                <p:cTn id="53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54" dur="500" tmFilter="0, 0; .2, .5; .8, .5; 1, 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5" dur="250" autoRev="1" fill="hold"/>
                                        <p:tgtEl>
                                          <p:spTgt spid="2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85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2" grpId="1" bldLvl="0" animBg="1"/>
      <p:bldP spid="23" grpId="0" animBg="1"/>
      <p:bldP spid="23" grpId="1" bldLvl="0" animBg="1"/>
      <p:bldP spid="24" grpId="0" bldLvl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 1"/>
          <p:cNvSpPr/>
          <p:nvPr>
            <p:custDataLst>
              <p:tags r:id="rId1"/>
            </p:custDataLst>
          </p:nvPr>
        </p:nvSpPr>
        <p:spPr>
          <a:xfrm>
            <a:off x="94049" y="2191882"/>
            <a:ext cx="9156168" cy="0"/>
          </a:xfrm>
          <a:custGeom>
            <a:avLst/>
            <a:gdLst>
              <a:gd name="connsiteX0" fmla="*/ 0 w 12211050"/>
              <a:gd name="connsiteY0" fmla="*/ 0 h 0"/>
              <a:gd name="connsiteX1" fmla="*/ 12211050 w 1221105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211050">
                <a:moveTo>
                  <a:pt x="0" y="0"/>
                </a:moveTo>
                <a:lnTo>
                  <a:pt x="12211050" y="0"/>
                </a:lnTo>
              </a:path>
            </a:pathLst>
          </a:cu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815975">
              <a:defRPr/>
            </a:pPr>
            <a:endParaRPr lang="zh-CN" altLang="en-US" sz="1575" dirty="0">
              <a:solidFill>
                <a:prstClr val="black">
                  <a:lumMod val="75000"/>
                  <a:lumOff val="25000"/>
                </a:prst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sym typeface="字魂59号-创粗黑" panose="00000500000000000000" pitchFamily="2" charset="-122"/>
            </a:endParaRPr>
          </a:p>
        </p:txBody>
      </p:sp>
      <p:sp>
        <p:nvSpPr>
          <p:cNvPr id="3" name="文本框 25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68020" y="2291715"/>
            <a:ext cx="1264920" cy="35179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noAutofit/>
          </a:bodyPr>
          <a:lstStyle/>
          <a:p>
            <a:pPr defTabSz="815975">
              <a:buClrTx/>
              <a:buSzTx/>
              <a:buFontTx/>
            </a:pPr>
            <a:r>
              <a:rPr lang="zh-CN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rPr>
              <a:t>时间模式</a:t>
            </a:r>
            <a:endParaRPr lang="zh-CN" altLang="en-US" sz="2000" b="1" dirty="0">
              <a:solidFill>
                <a:prstClr val="black">
                  <a:lumMod val="75000"/>
                  <a:lumOff val="25000"/>
                </a:prst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sym typeface="字魂59号-创粗黑" panose="00000500000000000000" pitchFamily="2" charset="-122"/>
            </a:endParaRPr>
          </a:p>
        </p:txBody>
      </p:sp>
      <p:sp>
        <p:nvSpPr>
          <p:cNvPr id="4" name="文本框 26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2833496" y="2288161"/>
            <a:ext cx="1203960" cy="39878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defTabSz="815975"/>
            <a:r>
              <a:rPr lang="zh-CN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rPr>
              <a:t>闹钟模式</a:t>
            </a:r>
            <a:endParaRPr lang="zh-CN" altLang="en-US" sz="900" b="1" dirty="0">
              <a:solidFill>
                <a:prstClr val="black">
                  <a:lumMod val="75000"/>
                  <a:lumOff val="25000"/>
                </a:prst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sym typeface="字魂59号-创粗黑" panose="00000500000000000000" pitchFamily="2" charset="-122"/>
            </a:endParaRPr>
          </a:p>
        </p:txBody>
      </p:sp>
      <p:sp>
        <p:nvSpPr>
          <p:cNvPr id="5" name="文本框 27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4968261" y="2291971"/>
            <a:ext cx="1203960" cy="39878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defTabSz="815975"/>
            <a:r>
              <a:rPr lang="zh-CN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rPr>
              <a:t>秒表计时</a:t>
            </a:r>
            <a:endParaRPr lang="zh-CN" altLang="en-US" sz="900" b="1" dirty="0">
              <a:solidFill>
                <a:prstClr val="black">
                  <a:lumMod val="75000"/>
                  <a:lumOff val="25000"/>
                </a:prst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sym typeface="字魂59号-创粗黑" panose="00000500000000000000" pitchFamily="2" charset="-122"/>
            </a:endParaRPr>
          </a:p>
        </p:txBody>
      </p:sp>
      <p:sp>
        <p:nvSpPr>
          <p:cNvPr id="6" name="文本框 28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7163987" y="2291971"/>
            <a:ext cx="1203960" cy="39878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defTabSz="815975"/>
            <a:r>
              <a:rPr lang="zh-CN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rPr>
              <a:t>温度监控</a:t>
            </a:r>
            <a:endParaRPr lang="zh-CN" altLang="en-US" sz="900" b="1" dirty="0">
              <a:solidFill>
                <a:prstClr val="black">
                  <a:lumMod val="75000"/>
                  <a:lumOff val="25000"/>
                </a:prst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sym typeface="字魂59号-创粗黑" panose="00000500000000000000" pitchFamily="2" charset="-122"/>
            </a:endParaRPr>
          </a:p>
        </p:txBody>
      </p:sp>
      <p:grpSp>
        <p:nvGrpSpPr>
          <p:cNvPr id="7" name="组合 6"/>
          <p:cNvGrpSpPr/>
          <p:nvPr>
            <p:custDataLst>
              <p:tags r:id="rId6"/>
            </p:custDataLst>
          </p:nvPr>
        </p:nvGrpSpPr>
        <p:grpSpPr>
          <a:xfrm>
            <a:off x="585394" y="777413"/>
            <a:ext cx="1542693" cy="1033223"/>
            <a:chOff x="819150" y="2190750"/>
            <a:chExt cx="2057400" cy="1377950"/>
          </a:xfrm>
        </p:grpSpPr>
        <p:sp>
          <p:nvSpPr>
            <p:cNvPr id="8" name="矩形标注 7"/>
            <p:cNvSpPr/>
            <p:nvPr>
              <p:custDataLst>
                <p:tags r:id="rId7"/>
              </p:custDataLst>
            </p:nvPr>
          </p:nvSpPr>
          <p:spPr>
            <a:xfrm>
              <a:off x="819150" y="2190750"/>
              <a:ext cx="2057400" cy="1377950"/>
            </a:xfrm>
            <a:prstGeom prst="wedgeRectCallout">
              <a:avLst>
                <a:gd name="adj1" fmla="val -28240"/>
                <a:gd name="adj2" fmla="val 79084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815975">
                <a:defRPr/>
              </a:pPr>
              <a:endParaRPr lang="zh-CN" altLang="en-US" sz="1575">
                <a:solidFill>
                  <a:prstClr val="white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endParaRPr>
            </a:p>
          </p:txBody>
        </p:sp>
        <p:sp>
          <p:nvSpPr>
            <p:cNvPr id="9" name="文本框 41"/>
            <p:cNvSpPr txBox="1">
              <a:spLocks noChangeArrowheads="1"/>
            </p:cNvSpPr>
            <p:nvPr>
              <p:custDataLst>
                <p:tags r:id="rId8"/>
              </p:custDataLst>
            </p:nvPr>
          </p:nvSpPr>
          <p:spPr bwMode="auto">
            <a:xfrm>
              <a:off x="1054646" y="2545827"/>
              <a:ext cx="1521119" cy="42936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 algn="ctr" defTabSz="815975"/>
              <a:r>
                <a:rPr lang="zh-CN" altLang="en-US" sz="1500" dirty="0">
                  <a:solidFill>
                    <a:prstClr val="white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sym typeface="字魂59号-创粗黑" panose="00000500000000000000" pitchFamily="2" charset="-122"/>
                </a:rPr>
                <a:t>功能</a:t>
              </a:r>
              <a:r>
                <a:rPr lang="zh-CN" altLang="en-US" sz="1500" dirty="0">
                  <a:solidFill>
                    <a:prstClr val="white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sym typeface="字魂59号-创粗黑" panose="00000500000000000000" pitchFamily="2" charset="-122"/>
                </a:rPr>
                <a:t>一</a:t>
              </a:r>
              <a:endParaRPr lang="zh-CN" altLang="en-US" sz="1500" b="1" dirty="0">
                <a:solidFill>
                  <a:srgbClr val="FFF6E7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endParaRPr>
            </a:p>
          </p:txBody>
        </p:sp>
      </p:grpSp>
      <p:grpSp>
        <p:nvGrpSpPr>
          <p:cNvPr id="22" name="组合 21"/>
          <p:cNvGrpSpPr/>
          <p:nvPr>
            <p:custDataLst>
              <p:tags r:id="rId9"/>
            </p:custDataLst>
          </p:nvPr>
        </p:nvGrpSpPr>
        <p:grpSpPr>
          <a:xfrm>
            <a:off x="2689938" y="777413"/>
            <a:ext cx="1542693" cy="1033223"/>
            <a:chOff x="3587750" y="2190750"/>
            <a:chExt cx="2057400" cy="1377950"/>
          </a:xfrm>
        </p:grpSpPr>
        <p:sp>
          <p:nvSpPr>
            <p:cNvPr id="23" name="矩形标注 22"/>
            <p:cNvSpPr/>
            <p:nvPr>
              <p:custDataLst>
                <p:tags r:id="rId10"/>
              </p:custDataLst>
            </p:nvPr>
          </p:nvSpPr>
          <p:spPr>
            <a:xfrm>
              <a:off x="3587750" y="2190750"/>
              <a:ext cx="2057400" cy="1377950"/>
            </a:xfrm>
            <a:prstGeom prst="wedgeRectCallout">
              <a:avLst>
                <a:gd name="adj1" fmla="val -28240"/>
                <a:gd name="adj2" fmla="val 79084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815975">
                <a:defRPr/>
              </a:pPr>
              <a:endParaRPr lang="zh-CN" altLang="en-US">
                <a:solidFill>
                  <a:prstClr val="white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endParaRPr>
            </a:p>
          </p:txBody>
        </p:sp>
        <p:sp>
          <p:nvSpPr>
            <p:cNvPr id="24" name="文本框 41"/>
            <p:cNvSpPr txBox="1">
              <a:spLocks noChangeArrowheads="1"/>
            </p:cNvSpPr>
            <p:nvPr>
              <p:custDataLst>
                <p:tags r:id="rId11"/>
              </p:custDataLst>
            </p:nvPr>
          </p:nvSpPr>
          <p:spPr bwMode="auto">
            <a:xfrm>
              <a:off x="4138558" y="2565698"/>
              <a:ext cx="1006073" cy="42936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pPr algn="ctr" defTabSz="815975"/>
              <a:r>
                <a:rPr lang="zh-CN" altLang="en-US" sz="1500" dirty="0">
                  <a:solidFill>
                    <a:prstClr val="white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sym typeface="字魂59号-创粗黑" panose="00000500000000000000" pitchFamily="2" charset="-122"/>
                </a:rPr>
                <a:t>功能</a:t>
              </a:r>
              <a:r>
                <a:rPr lang="zh-CN" altLang="en-US" sz="1500" dirty="0">
                  <a:solidFill>
                    <a:prstClr val="white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sym typeface="字魂59号-创粗黑" panose="00000500000000000000" pitchFamily="2" charset="-122"/>
                </a:rPr>
                <a:t>二</a:t>
              </a:r>
              <a:endParaRPr lang="zh-CN" altLang="en-US" sz="1500" dirty="0">
                <a:solidFill>
                  <a:prstClr val="white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endParaRPr>
            </a:p>
          </p:txBody>
        </p:sp>
      </p:grpSp>
      <p:grpSp>
        <p:nvGrpSpPr>
          <p:cNvPr id="25" name="组合 24"/>
          <p:cNvGrpSpPr/>
          <p:nvPr>
            <p:custDataLst>
              <p:tags r:id="rId12"/>
            </p:custDataLst>
          </p:nvPr>
        </p:nvGrpSpPr>
        <p:grpSpPr>
          <a:xfrm>
            <a:off x="4865578" y="777413"/>
            <a:ext cx="1542693" cy="1033223"/>
            <a:chOff x="6496050" y="2190750"/>
            <a:chExt cx="2057400" cy="1377950"/>
          </a:xfrm>
        </p:grpSpPr>
        <p:sp>
          <p:nvSpPr>
            <p:cNvPr id="26" name="矩形标注 25"/>
            <p:cNvSpPr/>
            <p:nvPr>
              <p:custDataLst>
                <p:tags r:id="rId13"/>
              </p:custDataLst>
            </p:nvPr>
          </p:nvSpPr>
          <p:spPr>
            <a:xfrm>
              <a:off x="6496050" y="2190750"/>
              <a:ext cx="2057400" cy="1377950"/>
            </a:xfrm>
            <a:prstGeom prst="wedgeRectCallout">
              <a:avLst>
                <a:gd name="adj1" fmla="val -28240"/>
                <a:gd name="adj2" fmla="val 79084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815975">
                <a:defRPr/>
              </a:pPr>
              <a:endParaRPr lang="zh-CN" altLang="en-US">
                <a:solidFill>
                  <a:prstClr val="white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endParaRPr>
            </a:p>
          </p:txBody>
        </p:sp>
        <p:sp>
          <p:nvSpPr>
            <p:cNvPr id="27" name="文本框 41"/>
            <p:cNvSpPr txBox="1">
              <a:spLocks noChangeArrowheads="1"/>
            </p:cNvSpPr>
            <p:nvPr>
              <p:custDataLst>
                <p:tags r:id="rId14"/>
              </p:custDataLst>
            </p:nvPr>
          </p:nvSpPr>
          <p:spPr bwMode="auto">
            <a:xfrm>
              <a:off x="7090885" y="2577892"/>
              <a:ext cx="1006073" cy="42936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pPr algn="ctr" defTabSz="815975"/>
              <a:r>
                <a:rPr lang="zh-CN" altLang="en-US" sz="1500" dirty="0">
                  <a:solidFill>
                    <a:prstClr val="white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sym typeface="字魂59号-创粗黑" panose="00000500000000000000" pitchFamily="2" charset="-122"/>
                </a:rPr>
                <a:t>功能</a:t>
              </a:r>
              <a:r>
                <a:rPr lang="zh-CN" altLang="en-US" sz="1500" dirty="0">
                  <a:solidFill>
                    <a:prstClr val="white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sym typeface="字魂59号-创粗黑" panose="00000500000000000000" pitchFamily="2" charset="-122"/>
                </a:rPr>
                <a:t>三</a:t>
              </a:r>
              <a:endParaRPr lang="zh-CN" altLang="en-US" sz="1500" dirty="0">
                <a:solidFill>
                  <a:prstClr val="white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endParaRPr>
            </a:p>
          </p:txBody>
        </p:sp>
      </p:grpSp>
      <p:grpSp>
        <p:nvGrpSpPr>
          <p:cNvPr id="28" name="组合 27"/>
          <p:cNvGrpSpPr/>
          <p:nvPr>
            <p:custDataLst>
              <p:tags r:id="rId15"/>
            </p:custDataLst>
          </p:nvPr>
        </p:nvGrpSpPr>
        <p:grpSpPr>
          <a:xfrm>
            <a:off x="6855041" y="786303"/>
            <a:ext cx="1542693" cy="1033223"/>
            <a:chOff x="9582150" y="2190750"/>
            <a:chExt cx="2057400" cy="1377950"/>
          </a:xfrm>
        </p:grpSpPr>
        <p:sp>
          <p:nvSpPr>
            <p:cNvPr id="29" name="矩形标注 28"/>
            <p:cNvSpPr/>
            <p:nvPr>
              <p:custDataLst>
                <p:tags r:id="rId16"/>
              </p:custDataLst>
            </p:nvPr>
          </p:nvSpPr>
          <p:spPr>
            <a:xfrm>
              <a:off x="9582150" y="2190750"/>
              <a:ext cx="2057400" cy="1377950"/>
            </a:xfrm>
            <a:prstGeom prst="wedgeRectCallout">
              <a:avLst>
                <a:gd name="adj1" fmla="val -28240"/>
                <a:gd name="adj2" fmla="val 79084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815975">
                <a:defRPr/>
              </a:pPr>
              <a:endParaRPr lang="zh-CN" altLang="en-US">
                <a:solidFill>
                  <a:prstClr val="white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endParaRPr>
            </a:p>
          </p:txBody>
        </p:sp>
        <p:sp>
          <p:nvSpPr>
            <p:cNvPr id="30" name="文本框 41"/>
            <p:cNvSpPr txBox="1">
              <a:spLocks noChangeArrowheads="1"/>
            </p:cNvSpPr>
            <p:nvPr>
              <p:custDataLst>
                <p:tags r:id="rId17"/>
              </p:custDataLst>
            </p:nvPr>
          </p:nvSpPr>
          <p:spPr bwMode="auto">
            <a:xfrm>
              <a:off x="10142129" y="2565698"/>
              <a:ext cx="1006073" cy="42936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pPr algn="ctr" defTabSz="815975"/>
              <a:r>
                <a:rPr lang="zh-CN" altLang="en-US" sz="1500" dirty="0">
                  <a:solidFill>
                    <a:prstClr val="white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sym typeface="字魂59号-创粗黑" panose="00000500000000000000" pitchFamily="2" charset="-122"/>
                </a:rPr>
                <a:t>功能</a:t>
              </a:r>
              <a:r>
                <a:rPr lang="zh-CN" altLang="en-US" sz="1500" dirty="0">
                  <a:solidFill>
                    <a:prstClr val="white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sym typeface="字魂59号-创粗黑" panose="00000500000000000000" pitchFamily="2" charset="-122"/>
                </a:rPr>
                <a:t>四</a:t>
              </a:r>
              <a:endParaRPr lang="zh-CN" altLang="en-US" sz="1500" dirty="0">
                <a:solidFill>
                  <a:prstClr val="white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endParaRPr>
            </a:p>
          </p:txBody>
        </p:sp>
      </p:grpSp>
      <p:grpSp>
        <p:nvGrpSpPr>
          <p:cNvPr id="102" name="Group 134"/>
          <p:cNvGrpSpPr/>
          <p:nvPr/>
        </p:nvGrpSpPr>
        <p:grpSpPr>
          <a:xfrm>
            <a:off x="0" y="-85725"/>
            <a:ext cx="786130" cy="571046"/>
            <a:chOff x="-504366" y="-920638"/>
            <a:chExt cx="2487931" cy="1367675"/>
          </a:xfrm>
        </p:grpSpPr>
        <p:sp>
          <p:nvSpPr>
            <p:cNvPr id="103" name="Shape 132"/>
            <p:cNvSpPr/>
            <p:nvPr/>
          </p:nvSpPr>
          <p:spPr>
            <a:xfrm>
              <a:off x="-504366" y="-568246"/>
              <a:ext cx="2487931" cy="1015283"/>
            </a:xfrm>
            <a:prstGeom prst="roundRect">
              <a:avLst>
                <a:gd name="adj" fmla="val 25000"/>
              </a:avLst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04" name="Shape 133"/>
            <p:cNvSpPr/>
            <p:nvPr/>
          </p:nvSpPr>
          <p:spPr>
            <a:xfrm>
              <a:off x="118622" y="-920638"/>
              <a:ext cx="952568" cy="1367241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>
              <a:lvl1pPr>
                <a:defRPr sz="6400">
                  <a:solidFill>
                    <a:srgbClr val="FFFFFF"/>
                  </a:solidFill>
                  <a:latin typeface="Calibri Light" panose="020F0302020204030204"/>
                  <a:ea typeface="Calibri Light" panose="020F0302020204030204"/>
                  <a:cs typeface="Calibri Light" panose="020F0302020204030204"/>
                  <a:sym typeface="Calibri Light" panose="020F0302020204030204"/>
                </a:defRPr>
              </a:lvl1pPr>
            </a:lstStyle>
            <a:p>
              <a:pPr>
                <a:defRPr sz="36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defRPr>
              </a:pPr>
              <a:r>
                <a:rPr lang="en-US" sz="3200">
                  <a:solidFill>
                    <a:srgbClr val="FFFFFF"/>
                  </a:solidFill>
                  <a:latin typeface="Calibri Light" panose="020F0302020204030204"/>
                  <a:ea typeface="Calibri Light" panose="020F0302020204030204"/>
                  <a:cs typeface="Calibri Light" panose="020F0302020204030204"/>
                  <a:sym typeface="Calibri Light" panose="020F0302020204030204"/>
                </a:rPr>
                <a:t>4</a:t>
              </a:r>
              <a:endParaRPr lang="en-US" sz="3200">
                <a:solidFill>
                  <a:srgbClr val="FFFFFF"/>
                </a:solidFill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endParaRPr>
            </a:p>
          </p:txBody>
        </p:sp>
      </p:grpSp>
      <p:sp>
        <p:nvSpPr>
          <p:cNvPr id="31" name="文本框 30"/>
          <p:cNvSpPr txBox="1"/>
          <p:nvPr/>
        </p:nvSpPr>
        <p:spPr>
          <a:xfrm>
            <a:off x="786130" y="135890"/>
            <a:ext cx="30480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sz="2000" kern="0">
                <a:solidFill>
                  <a:schemeClr val="accent1"/>
                </a:solidFill>
                <a:latin typeface="Calibri Light" panose="020F0302020204030204"/>
                <a:ea typeface="Calibri Light" panose="020F0302020204030204"/>
                <a:cs typeface="Calibri Light" panose="020F0302020204030204"/>
                <a:sym typeface="+mn-ea"/>
              </a:rPr>
              <a:t>多功能电子表</a:t>
            </a:r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293370" y="3382645"/>
            <a:ext cx="457200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just" defTabSz="815975"/>
            <a:r>
              <a:rPr lang="en-US" altLang="zh-CN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rPr>
              <a:t>    </a:t>
            </a:r>
            <a:r>
              <a:rPr lang="zh-CN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rPr>
              <a:t>该多功能电子表有3个模式：时间模式、闹钟模式、温度及秒表计时模式。</a:t>
            </a:r>
            <a:endParaRPr lang="zh-CN" altLang="en-US" sz="1200" dirty="0">
              <a:solidFill>
                <a:prstClr val="black">
                  <a:lumMod val="75000"/>
                  <a:lumOff val="25000"/>
                </a:prst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sym typeface="字魂59号-创粗黑" panose="00000500000000000000" pitchFamily="2" charset="-122"/>
            </a:endParaRPr>
          </a:p>
          <a:p>
            <a:pPr algn="just" defTabSz="815975"/>
            <a:endParaRPr lang="zh-CN" altLang="en-US" sz="1200" dirty="0">
              <a:solidFill>
                <a:prstClr val="black">
                  <a:lumMod val="75000"/>
                  <a:lumOff val="25000"/>
                </a:prst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sym typeface="字魂59号-创粗黑" panose="00000500000000000000" pitchFamily="2" charset="-122"/>
            </a:endParaRPr>
          </a:p>
          <a:p>
            <a:pPr algn="just" defTabSz="815975"/>
            <a:r>
              <a:rPr lang="en-US" altLang="zh-CN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rPr>
              <a:t>  </a:t>
            </a:r>
            <a:r>
              <a:rPr lang="zh-CN" altLang="en-US" sz="1200" u="sng" dirty="0">
                <a:solidFill>
                  <a:prstClr val="black">
                    <a:lumMod val="75000"/>
                    <a:lumOff val="25000"/>
                  </a:prst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rPr>
              <a:t>时间模式</a:t>
            </a:r>
            <a:r>
              <a:rPr lang="zh-CN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rPr>
              <a:t>：实时显示时间（时分秒）</a:t>
            </a:r>
            <a:endParaRPr lang="zh-CN" altLang="en-US" sz="1200" dirty="0">
              <a:solidFill>
                <a:prstClr val="black">
                  <a:lumMod val="75000"/>
                  <a:lumOff val="25000"/>
                </a:prst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sym typeface="字魂59号-创粗黑" panose="00000500000000000000" pitchFamily="2" charset="-122"/>
            </a:endParaRPr>
          </a:p>
          <a:p>
            <a:pPr algn="just" defTabSz="815975"/>
            <a:r>
              <a:rPr lang="en-US" altLang="zh-CN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rPr>
              <a:t>  </a:t>
            </a:r>
            <a:r>
              <a:rPr lang="zh-CN" altLang="en-US" sz="1200" u="sng" dirty="0">
                <a:solidFill>
                  <a:prstClr val="black">
                    <a:lumMod val="75000"/>
                    <a:lumOff val="25000"/>
                  </a:prst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rPr>
              <a:t>闹钟模式</a:t>
            </a:r>
            <a:r>
              <a:rPr lang="zh-CN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rPr>
              <a:t>：设置闹钟时间，开启/关闭闹钟，利用蜂鸣器闹铃</a:t>
            </a:r>
            <a:endParaRPr lang="zh-CN" altLang="en-US" sz="1200" dirty="0">
              <a:solidFill>
                <a:prstClr val="black">
                  <a:lumMod val="75000"/>
                  <a:lumOff val="25000"/>
                </a:prst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sym typeface="字魂59号-创粗黑" panose="00000500000000000000" pitchFamily="2" charset="-122"/>
            </a:endParaRPr>
          </a:p>
          <a:p>
            <a:pPr algn="just" defTabSz="815975"/>
            <a:r>
              <a:rPr lang="en-US" altLang="zh-CN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rPr>
              <a:t>  </a:t>
            </a:r>
            <a:r>
              <a:rPr lang="zh-CN" altLang="en-US" sz="1200" u="sng" dirty="0">
                <a:solidFill>
                  <a:prstClr val="black">
                    <a:lumMod val="75000"/>
                    <a:lumOff val="25000"/>
                  </a:prst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rPr>
              <a:t>温度及秒表计时模式</a:t>
            </a:r>
            <a:r>
              <a:rPr lang="zh-CN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rPr>
              <a:t>：读取并显示实时温度，秒表计时</a:t>
            </a:r>
            <a:endParaRPr lang="zh-CN" altLang="en-US" sz="1200" dirty="0">
              <a:solidFill>
                <a:prstClr val="black">
                  <a:lumMod val="75000"/>
                  <a:lumOff val="25000"/>
                </a:prst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sym typeface="字魂59号-创粗黑" panose="00000500000000000000" pitchFamily="2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5410200" y="3382645"/>
            <a:ext cx="3096260" cy="1383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just" defTabSz="815975"/>
            <a:r>
              <a:rPr lang="en-US" altLang="zh-CN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rPr>
              <a:t>    </a:t>
            </a:r>
            <a:r>
              <a:rPr lang="zh-CN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rPr>
              <a:t>该表有5个按键用于控制三个模式：</a:t>
            </a:r>
            <a:endParaRPr lang="zh-CN" altLang="en-US" sz="1200" dirty="0">
              <a:solidFill>
                <a:prstClr val="black">
                  <a:lumMod val="75000"/>
                  <a:lumOff val="25000"/>
                </a:prst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sym typeface="字魂59号-创粗黑" panose="00000500000000000000" pitchFamily="2" charset="-122"/>
            </a:endParaRPr>
          </a:p>
          <a:p>
            <a:pPr algn="just" defTabSz="815975"/>
            <a:endParaRPr lang="zh-CN" altLang="en-US" sz="1200" dirty="0">
              <a:solidFill>
                <a:prstClr val="black">
                  <a:lumMod val="75000"/>
                  <a:lumOff val="25000"/>
                </a:prst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sym typeface="字魂59号-创粗黑" panose="00000500000000000000" pitchFamily="2" charset="-122"/>
            </a:endParaRPr>
          </a:p>
          <a:p>
            <a:pPr algn="just" defTabSz="815975"/>
            <a:r>
              <a:rPr lang="zh-CN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rPr>
              <a:t>按键1：模式键</a:t>
            </a:r>
            <a:endParaRPr lang="zh-CN" altLang="en-US" sz="1200" dirty="0">
              <a:solidFill>
                <a:prstClr val="black">
                  <a:lumMod val="75000"/>
                  <a:lumOff val="25000"/>
                </a:prst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sym typeface="字魂59号-创粗黑" panose="00000500000000000000" pitchFamily="2" charset="-122"/>
            </a:endParaRPr>
          </a:p>
          <a:p>
            <a:pPr algn="just" defTabSz="815975"/>
            <a:r>
              <a:rPr lang="zh-CN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rPr>
              <a:t>按键2：设置/暂停/继续</a:t>
            </a:r>
            <a:endParaRPr lang="zh-CN" altLang="en-US" sz="1200" dirty="0">
              <a:solidFill>
                <a:prstClr val="black">
                  <a:lumMod val="75000"/>
                  <a:lumOff val="25000"/>
                </a:prst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sym typeface="字魂59号-创粗黑" panose="00000500000000000000" pitchFamily="2" charset="-122"/>
            </a:endParaRPr>
          </a:p>
          <a:p>
            <a:pPr algn="just" defTabSz="815975"/>
            <a:r>
              <a:rPr lang="zh-CN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rPr>
              <a:t>按键3：设置移位/复位计时</a:t>
            </a:r>
            <a:endParaRPr lang="zh-CN" altLang="en-US" sz="1200" dirty="0">
              <a:solidFill>
                <a:prstClr val="black">
                  <a:lumMod val="75000"/>
                  <a:lumOff val="25000"/>
                </a:prst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sym typeface="字魂59号-创粗黑" panose="00000500000000000000" pitchFamily="2" charset="-122"/>
            </a:endParaRPr>
          </a:p>
          <a:p>
            <a:pPr algn="just" defTabSz="815975"/>
            <a:r>
              <a:rPr lang="zh-CN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rPr>
              <a:t>按键4：+</a:t>
            </a:r>
            <a:endParaRPr lang="zh-CN" altLang="en-US" sz="1200" dirty="0">
              <a:solidFill>
                <a:prstClr val="black">
                  <a:lumMod val="75000"/>
                  <a:lumOff val="25000"/>
                </a:prst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sym typeface="字魂59号-创粗黑" panose="00000500000000000000" pitchFamily="2" charset="-122"/>
            </a:endParaRPr>
          </a:p>
          <a:p>
            <a:pPr algn="just" defTabSz="815975"/>
            <a:r>
              <a:rPr lang="zh-CN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rPr>
              <a:t>按键5：-</a:t>
            </a:r>
            <a:endParaRPr lang="zh-CN" altLang="en-US" sz="1200" dirty="0">
              <a:solidFill>
                <a:prstClr val="black">
                  <a:lumMod val="75000"/>
                  <a:lumOff val="25000"/>
                </a:prst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sym typeface="字魂59号-创粗黑" panose="00000500000000000000" pitchFamily="2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668020" y="2994660"/>
            <a:ext cx="3048000" cy="299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defTabSz="815975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rPr>
              <a:t>模式功能</a:t>
            </a:r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5798185" y="2994660"/>
            <a:ext cx="3028950" cy="4419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b="1" dirty="0"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rPr>
              <a:t>按键功能</a:t>
            </a:r>
            <a:endParaRPr lang="zh-CN" altLang="en-US" b="1" dirty="0">
              <a:solidFill>
                <a:schemeClr val="tx1"/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sym typeface="字魂59号-创粗黑" panose="00000500000000000000" pitchFamily="2" charset="-122"/>
            </a:endParaRPr>
          </a:p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0">
        <p14:conveyor dir="l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" presetClass="entr" presetSubtype="8" fill="hold" grpId="1" nodeType="after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dur="indefinite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35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35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3" grpId="0"/>
      <p:bldP spid="4" grpId="0"/>
      <p:bldP spid="5" grpId="0"/>
      <p:bldP spid="6" grpId="0"/>
      <p:bldP spid="102" grpId="1" bldLvl="0" animBg="1" advAuto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134"/>
          <p:cNvGrpSpPr/>
          <p:nvPr/>
        </p:nvGrpSpPr>
        <p:grpSpPr>
          <a:xfrm>
            <a:off x="0" y="-85725"/>
            <a:ext cx="786130" cy="571046"/>
            <a:chOff x="-504366" y="-920638"/>
            <a:chExt cx="2487931" cy="1367675"/>
          </a:xfrm>
        </p:grpSpPr>
        <p:sp>
          <p:nvSpPr>
            <p:cNvPr id="7" name="Shape 132"/>
            <p:cNvSpPr/>
            <p:nvPr/>
          </p:nvSpPr>
          <p:spPr>
            <a:xfrm>
              <a:off x="-504366" y="-568246"/>
              <a:ext cx="2487931" cy="1015283"/>
            </a:xfrm>
            <a:prstGeom prst="roundRect">
              <a:avLst>
                <a:gd name="adj" fmla="val 25000"/>
              </a:avLst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" name="Shape 133"/>
            <p:cNvSpPr/>
            <p:nvPr/>
          </p:nvSpPr>
          <p:spPr>
            <a:xfrm>
              <a:off x="118622" y="-920638"/>
              <a:ext cx="952568" cy="1367241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>
              <a:lvl1pPr>
                <a:defRPr sz="6400">
                  <a:solidFill>
                    <a:srgbClr val="FFFFFF"/>
                  </a:solidFill>
                  <a:latin typeface="Calibri Light" panose="020F0302020204030204"/>
                  <a:ea typeface="Calibri Light" panose="020F0302020204030204"/>
                  <a:cs typeface="Calibri Light" panose="020F0302020204030204"/>
                  <a:sym typeface="Calibri Light" panose="020F0302020204030204"/>
                </a:defRPr>
              </a:lvl1pPr>
            </a:lstStyle>
            <a:p>
              <a:pPr>
                <a:defRPr sz="36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defRPr>
              </a:pPr>
              <a:r>
                <a:rPr lang="en-US" sz="3200">
                  <a:solidFill>
                    <a:srgbClr val="FFFFFF"/>
                  </a:solidFill>
                  <a:latin typeface="Calibri Light" panose="020F0302020204030204"/>
                  <a:ea typeface="Calibri Light" panose="020F0302020204030204"/>
                  <a:cs typeface="Calibri Light" panose="020F0302020204030204"/>
                  <a:sym typeface="Calibri Light" panose="020F0302020204030204"/>
                </a:rPr>
                <a:t>5</a:t>
              </a:r>
              <a:endParaRPr lang="en-US" sz="3200">
                <a:solidFill>
                  <a:srgbClr val="FFFFFF"/>
                </a:solidFill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endParaRP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786130" y="87630"/>
            <a:ext cx="30480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sz="2000" kern="0">
                <a:solidFill>
                  <a:schemeClr val="accent1"/>
                </a:solidFill>
                <a:latin typeface="Calibri Light" panose="020F0302020204030204"/>
                <a:ea typeface="Calibri Light" panose="020F0302020204030204"/>
                <a:cs typeface="Calibri Light" panose="020F0302020204030204"/>
                <a:sym typeface="+mn-ea"/>
              </a:rPr>
              <a:t>多功能电子表</a:t>
            </a:r>
            <a:endParaRPr sz="2000" kern="0">
              <a:solidFill>
                <a:schemeClr val="accent1"/>
              </a:solidFill>
              <a:latin typeface="Calibri Light" panose="020F0302020204030204"/>
              <a:ea typeface="Calibri Light" panose="020F0302020204030204"/>
              <a:cs typeface="Calibri Light" panose="020F0302020204030204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2456250" y="148726"/>
            <a:ext cx="3976554" cy="337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8" tIns="34294" rIns="68588" bIns="34294" rtlCol="0" anchor="ctr"/>
          <a:lstStyle/>
          <a:p>
            <a:pPr algn="ctr" defTabSz="815975"/>
            <a:r>
              <a:rPr lang="zh-CN" altLang="en-US" dirty="0">
                <a:solidFill>
                  <a:prstClr val="white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rPr>
              <a:t>时间模式</a:t>
            </a:r>
            <a:endParaRPr lang="zh-CN" altLang="en-US" dirty="0">
              <a:solidFill>
                <a:prstClr val="white"/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sym typeface="字魂59号-创粗黑" panose="00000500000000000000" pitchFamily="2" charset="-122"/>
            </a:endParaRPr>
          </a:p>
        </p:txBody>
      </p:sp>
      <p:sp>
        <p:nvSpPr>
          <p:cNvPr id="24" name="六边形 23"/>
          <p:cNvSpPr/>
          <p:nvPr/>
        </p:nvSpPr>
        <p:spPr>
          <a:xfrm>
            <a:off x="684468" y="2477325"/>
            <a:ext cx="1190017" cy="1026114"/>
          </a:xfrm>
          <a:prstGeom prst="hexagon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8" tIns="34294" rIns="68588" bIns="34294" rtlCol="0" anchor="ctr"/>
          <a:lstStyle/>
          <a:p>
            <a:pPr algn="ctr" defTabSz="815975"/>
            <a:r>
              <a:rPr lang="zh-CN" altLang="en-US" sz="1800" dirty="0">
                <a:solidFill>
                  <a:prstClr val="white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rPr>
              <a:t>工作</a:t>
            </a:r>
            <a:endParaRPr lang="en-US" altLang="zh-CN" sz="1800" dirty="0">
              <a:solidFill>
                <a:prstClr val="white"/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sym typeface="字魂59号-创粗黑" panose="00000500000000000000" pitchFamily="2" charset="-122"/>
            </a:endParaRPr>
          </a:p>
          <a:p>
            <a:pPr algn="ctr" defTabSz="815975"/>
            <a:r>
              <a:rPr lang="zh-CN" altLang="en-US" sz="1800" dirty="0">
                <a:solidFill>
                  <a:prstClr val="white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rPr>
              <a:t>概述</a:t>
            </a:r>
            <a:endParaRPr lang="zh-CN" altLang="en-US" sz="1800" dirty="0">
              <a:solidFill>
                <a:prstClr val="white"/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sym typeface="字魂59号-创粗黑" panose="00000500000000000000" pitchFamily="2" charset="-122"/>
            </a:endParaRPr>
          </a:p>
        </p:txBody>
      </p:sp>
      <p:cxnSp>
        <p:nvCxnSpPr>
          <p:cNvPr id="25" name="直接箭头连接符 24"/>
          <p:cNvCxnSpPr>
            <a:stCxn id="24" idx="5"/>
          </p:cNvCxnSpPr>
          <p:nvPr/>
        </p:nvCxnSpPr>
        <p:spPr>
          <a:xfrm flipV="1">
            <a:off x="1617956" y="1111439"/>
            <a:ext cx="753110" cy="1365885"/>
          </a:xfrm>
          <a:prstGeom prst="straightConnector1">
            <a:avLst/>
          </a:prstGeom>
          <a:ln>
            <a:solidFill>
              <a:srgbClr val="41445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>
            <a:stCxn id="24" idx="0"/>
          </p:cNvCxnSpPr>
          <p:nvPr/>
        </p:nvCxnSpPr>
        <p:spPr>
          <a:xfrm flipV="1">
            <a:off x="1874484" y="2886876"/>
            <a:ext cx="505460" cy="103505"/>
          </a:xfrm>
          <a:prstGeom prst="straightConnector1">
            <a:avLst/>
          </a:prstGeom>
          <a:ln>
            <a:solidFill>
              <a:srgbClr val="41445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/>
          <p:cNvCxnSpPr>
            <a:stCxn id="24" idx="1"/>
          </p:cNvCxnSpPr>
          <p:nvPr/>
        </p:nvCxnSpPr>
        <p:spPr>
          <a:xfrm>
            <a:off x="1617956" y="3503439"/>
            <a:ext cx="791845" cy="666115"/>
          </a:xfrm>
          <a:prstGeom prst="straightConnector1">
            <a:avLst/>
          </a:prstGeom>
          <a:ln>
            <a:solidFill>
              <a:srgbClr val="41445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矩形 29"/>
          <p:cNvSpPr/>
          <p:nvPr/>
        </p:nvSpPr>
        <p:spPr>
          <a:xfrm>
            <a:off x="2456885" y="1746403"/>
            <a:ext cx="3976554" cy="33708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8" tIns="34294" rIns="68588" bIns="34294" rtlCol="0" anchor="ctr"/>
          <a:lstStyle/>
          <a:p>
            <a:pPr algn="ctr" defTabSz="815975"/>
            <a:r>
              <a:rPr lang="zh-CN" altLang="en-US" dirty="0">
                <a:solidFill>
                  <a:prstClr val="white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rPr>
              <a:t>闹钟模式</a:t>
            </a:r>
            <a:endParaRPr lang="zh-CN" altLang="en-US" dirty="0">
              <a:solidFill>
                <a:prstClr val="white"/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sym typeface="字魂59号-创粗黑" panose="00000500000000000000" pitchFamily="2" charset="-122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2456885" y="3343853"/>
            <a:ext cx="3976554" cy="3370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8" tIns="34294" rIns="68588" bIns="34294" rtlCol="0" anchor="ctr"/>
          <a:lstStyle/>
          <a:p>
            <a:pPr algn="ctr" defTabSz="815975"/>
            <a:r>
              <a:rPr lang="zh-CN" altLang="en-US">
                <a:solidFill>
                  <a:prstClr val="white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rPr>
              <a:t>秒表计时和温度监控</a:t>
            </a:r>
            <a:endParaRPr lang="zh-CN" altLang="en-US">
              <a:solidFill>
                <a:prstClr val="white"/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sym typeface="字魂59号-创粗黑" panose="00000500000000000000" pitchFamily="2" charset="-122"/>
            </a:endParaRPr>
          </a:p>
        </p:txBody>
      </p:sp>
      <p:pic>
        <p:nvPicPr>
          <p:cNvPr id="2" name="图片 -214748262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56180" y="486410"/>
            <a:ext cx="4977765" cy="112458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" name="图片 -21474826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6180" y="2075180"/>
            <a:ext cx="4977765" cy="10922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3945" y="3745865"/>
            <a:ext cx="1306830" cy="76390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6815" y="3681095"/>
            <a:ext cx="4977130" cy="11042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0">
        <p14:prism isInverted="1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1" nodeType="after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1" bldLvl="0" animBg="1" advAuto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134"/>
          <p:cNvGrpSpPr/>
          <p:nvPr/>
        </p:nvGrpSpPr>
        <p:grpSpPr>
          <a:xfrm>
            <a:off x="0" y="-85725"/>
            <a:ext cx="786130" cy="571046"/>
            <a:chOff x="-504366" y="-920638"/>
            <a:chExt cx="2487931" cy="1367675"/>
          </a:xfrm>
        </p:grpSpPr>
        <p:sp>
          <p:nvSpPr>
            <p:cNvPr id="4" name="Shape 132"/>
            <p:cNvSpPr/>
            <p:nvPr/>
          </p:nvSpPr>
          <p:spPr>
            <a:xfrm>
              <a:off x="-504366" y="-568246"/>
              <a:ext cx="2487931" cy="1015283"/>
            </a:xfrm>
            <a:prstGeom prst="roundRect">
              <a:avLst>
                <a:gd name="adj" fmla="val 25000"/>
              </a:avLst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6" name="Shape 133"/>
            <p:cNvSpPr/>
            <p:nvPr/>
          </p:nvSpPr>
          <p:spPr>
            <a:xfrm>
              <a:off x="118622" y="-920638"/>
              <a:ext cx="952568" cy="1367241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>
              <a:lvl1pPr>
                <a:defRPr sz="6400">
                  <a:solidFill>
                    <a:srgbClr val="FFFFFF"/>
                  </a:solidFill>
                  <a:latin typeface="Calibri Light" panose="020F0302020204030204"/>
                  <a:ea typeface="Calibri Light" panose="020F0302020204030204"/>
                  <a:cs typeface="Calibri Light" panose="020F0302020204030204"/>
                  <a:sym typeface="Calibri Light" panose="020F0302020204030204"/>
                </a:defRPr>
              </a:lvl1pPr>
            </a:lstStyle>
            <a:p>
              <a:pPr>
                <a:defRPr sz="36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defRPr>
              </a:pPr>
              <a:r>
                <a:rPr lang="en-US" sz="3200">
                  <a:solidFill>
                    <a:srgbClr val="FFFFFF"/>
                  </a:solidFill>
                  <a:latin typeface="Calibri Light" panose="020F0302020204030204"/>
                  <a:ea typeface="Calibri Light" panose="020F0302020204030204"/>
                  <a:cs typeface="Calibri Light" panose="020F0302020204030204"/>
                  <a:sym typeface="Calibri Light" panose="020F0302020204030204"/>
                </a:rPr>
                <a:t>6</a:t>
              </a:r>
              <a:endParaRPr lang="en-US" sz="3200">
                <a:solidFill>
                  <a:srgbClr val="FFFFFF"/>
                </a:solidFill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endParaRPr>
            </a:p>
          </p:txBody>
        </p:sp>
      </p:grpSp>
      <p:sp>
        <p:nvSpPr>
          <p:cNvPr id="38" name="文本框 37"/>
          <p:cNvSpPr txBox="1"/>
          <p:nvPr/>
        </p:nvSpPr>
        <p:spPr>
          <a:xfrm>
            <a:off x="757555" y="123825"/>
            <a:ext cx="35528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sz="2000" kern="0">
                <a:solidFill>
                  <a:schemeClr val="accent1"/>
                </a:solidFill>
                <a:latin typeface="Calibri Light" panose="020F0302020204030204"/>
                <a:ea typeface="Calibri Light" panose="020F0302020204030204"/>
                <a:cs typeface="Calibri Light" panose="020F0302020204030204"/>
                <a:sym typeface="字魂59号-创粗黑" panose="00000500000000000000" pitchFamily="2" charset="-122"/>
              </a:rPr>
              <a:t>16X16点阵移动特效显示装置</a:t>
            </a:r>
            <a:endParaRPr sz="2000" kern="0">
              <a:solidFill>
                <a:schemeClr val="accent1"/>
              </a:solidFill>
              <a:latin typeface="Calibri Light" panose="020F0302020204030204"/>
              <a:ea typeface="Calibri Light" panose="020F0302020204030204"/>
              <a:cs typeface="Calibri Light" panose="020F0302020204030204"/>
              <a:sym typeface="字魂59号-创粗黑" panose="00000500000000000000" pitchFamily="2" charset="-122"/>
            </a:endParaRPr>
          </a:p>
        </p:txBody>
      </p:sp>
      <p:grpSp>
        <p:nvGrpSpPr>
          <p:cNvPr id="42" name="组合 41"/>
          <p:cNvGrpSpPr/>
          <p:nvPr>
            <p:custDataLst>
              <p:tags r:id="rId1"/>
            </p:custDataLst>
          </p:nvPr>
        </p:nvGrpSpPr>
        <p:grpSpPr>
          <a:xfrm>
            <a:off x="4584116" y="1337188"/>
            <a:ext cx="4337069" cy="1208992"/>
            <a:chOff x="4584120" y="1336741"/>
            <a:chExt cx="4338638" cy="1209429"/>
          </a:xfrm>
        </p:grpSpPr>
        <p:sp>
          <p:nvSpPr>
            <p:cNvPr id="44" name="矩形 43"/>
            <p:cNvSpPr/>
            <p:nvPr>
              <p:custDataLst>
                <p:tags r:id="rId2"/>
              </p:custDataLst>
            </p:nvPr>
          </p:nvSpPr>
          <p:spPr bwMode="auto">
            <a:xfrm>
              <a:off x="4584120" y="1336741"/>
              <a:ext cx="4338638" cy="1209429"/>
            </a:xfrm>
            <a:prstGeom prst="rect">
              <a:avLst/>
            </a:prstGeom>
            <a:solidFill>
              <a:schemeClr val="accent1">
                <a:lumMod val="100000"/>
              </a:schemeClr>
            </a:solidFill>
            <a:ln w="19050">
              <a:noFill/>
              <a:round/>
            </a:ln>
          </p:spPr>
          <p:txBody>
            <a:bodyPr anchor="ctr"/>
            <a:lstStyle/>
            <a:p>
              <a:pPr algn="ctr"/>
              <a:endParaRPr sz="1800" dirty="0"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endParaRPr>
            </a:p>
          </p:txBody>
        </p:sp>
        <p:sp>
          <p:nvSpPr>
            <p:cNvPr id="65" name="椭圆 64"/>
            <p:cNvSpPr/>
            <p:nvPr>
              <p:custDataLst>
                <p:tags r:id="rId3"/>
              </p:custDataLst>
            </p:nvPr>
          </p:nvSpPr>
          <p:spPr bwMode="auto">
            <a:xfrm>
              <a:off x="4750139" y="1603918"/>
              <a:ext cx="675075" cy="675075"/>
            </a:xfrm>
            <a:prstGeom prst="ellipse">
              <a:avLst/>
            </a:prstGeom>
            <a:solidFill>
              <a:schemeClr val="bg1"/>
            </a:solidFill>
            <a:ln w="19050">
              <a:noFill/>
              <a:round/>
            </a:ln>
          </p:spPr>
          <p:txBody>
            <a:bodyPr anchor="ctr"/>
            <a:lstStyle/>
            <a:p>
              <a:pPr algn="ctr"/>
              <a:endParaRPr sz="1800"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endParaRPr>
            </a:p>
          </p:txBody>
        </p:sp>
        <p:grpSp>
          <p:nvGrpSpPr>
            <p:cNvPr id="66" name="组合 65"/>
            <p:cNvGrpSpPr/>
            <p:nvPr/>
          </p:nvGrpSpPr>
          <p:grpSpPr>
            <a:xfrm>
              <a:off x="5591232" y="1483736"/>
              <a:ext cx="3155350" cy="942045"/>
              <a:chOff x="7505490" y="1927320"/>
              <a:chExt cx="4207134" cy="1256061"/>
            </a:xfrm>
          </p:grpSpPr>
          <p:sp>
            <p:nvSpPr>
              <p:cNvPr id="67" name="文本框 20"/>
              <p:cNvSpPr txBox="1"/>
              <p:nvPr>
                <p:custDataLst>
                  <p:tags r:id="rId4"/>
                </p:custDataLst>
              </p:nvPr>
            </p:nvSpPr>
            <p:spPr>
              <a:xfrm>
                <a:off x="7505490" y="1927320"/>
                <a:ext cx="4207134" cy="422405"/>
              </a:xfrm>
              <a:prstGeom prst="rect">
                <a:avLst/>
              </a:prstGeom>
              <a:noFill/>
            </p:spPr>
            <p:txBody>
              <a:bodyPr wrap="none" lIns="71975" tIns="71975" rIns="71975" bIns="71975" anchor="b" anchorCtr="0">
                <a:noAutofit/>
              </a:bodyPr>
              <a:lstStyle/>
              <a:p>
                <a:pPr algn="l"/>
                <a:r>
                  <a:rPr lang="zh-CN" altLang="en-US" sz="1400" b="1">
                    <a:solidFill>
                      <a:schemeClr val="bg1"/>
                    </a:solidFill>
                    <a:latin typeface="+mn-ea"/>
                    <a:sym typeface="字魂59号-创粗黑" panose="00000500000000000000" pitchFamily="2" charset="-122"/>
                  </a:rPr>
                  <a:t>特效类型</a:t>
                </a:r>
                <a:endParaRPr lang="zh-CN" altLang="en-US" sz="1400" b="1">
                  <a:solidFill>
                    <a:schemeClr val="bg1"/>
                  </a:solidFill>
                  <a:latin typeface="+mn-ea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68" name="文本框 21"/>
              <p:cNvSpPr txBox="1"/>
              <p:nvPr>
                <p:custDataLst>
                  <p:tags r:id="rId5"/>
                </p:custDataLst>
              </p:nvPr>
            </p:nvSpPr>
            <p:spPr>
              <a:xfrm>
                <a:off x="7505490" y="2349959"/>
                <a:ext cx="4206915" cy="833422"/>
              </a:xfrm>
              <a:prstGeom prst="rect">
                <a:avLst/>
              </a:prstGeom>
              <a:noFill/>
            </p:spPr>
            <p:txBody>
              <a:bodyPr wrap="square" lIns="71975" tIns="71975" rIns="71975" bIns="71975" anchor="t" anchorCtr="0">
                <a:noAutofit/>
              </a:bodyPr>
              <a:lstStyle/>
              <a:p>
                <a:pPr algn="l">
                  <a:lnSpc>
                    <a:spcPct val="120000"/>
                  </a:lnSpc>
                </a:pPr>
                <a:r>
                  <a:rPr lang="zh-CN" altLang="en-US" sz="1000" dirty="0">
                    <a:solidFill>
                      <a:schemeClr val="bg1"/>
                    </a:solidFill>
                    <a:latin typeface="字魂59号-创粗黑" panose="00000500000000000000" pitchFamily="2" charset="-122"/>
                    <a:ea typeface="字魂59号-创粗黑" panose="00000500000000000000" pitchFamily="2" charset="-122"/>
                    <a:sym typeface="字魂59号-创粗黑" panose="00000500000000000000" pitchFamily="2" charset="-122"/>
                  </a:rPr>
                  <a:t>显示汉字： “你好呀”</a:t>
                </a:r>
                <a:endParaRPr lang="zh-CN" altLang="en-US" sz="1000" dirty="0">
                  <a:solidFill>
                    <a:schemeClr val="bg1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sym typeface="字魂59号-创粗黑" panose="00000500000000000000" pitchFamily="2" charset="-122"/>
                </a:endParaRPr>
              </a:p>
              <a:p>
                <a:pPr algn="l">
                  <a:lnSpc>
                    <a:spcPct val="120000"/>
                  </a:lnSpc>
                </a:pPr>
                <a:r>
                  <a:rPr lang="zh-CN" altLang="en-US" sz="1000" dirty="0">
                    <a:solidFill>
                      <a:schemeClr val="bg1"/>
                    </a:solidFill>
                    <a:latin typeface="字魂59号-创粗黑" panose="00000500000000000000" pitchFamily="2" charset="-122"/>
                    <a:ea typeface="字魂59号-创粗黑" panose="00000500000000000000" pitchFamily="2" charset="-122"/>
                    <a:sym typeface="字魂59号-创粗黑" panose="00000500000000000000" pitchFamily="2" charset="-122"/>
                  </a:rPr>
                  <a:t>显示数字： “1234567890”</a:t>
                </a:r>
                <a:endParaRPr lang="zh-CN" altLang="en-US" sz="1000" dirty="0">
                  <a:solidFill>
                    <a:schemeClr val="bg1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sym typeface="字魂59号-创粗黑" panose="00000500000000000000" pitchFamily="2" charset="-122"/>
                </a:endParaRPr>
              </a:p>
              <a:p>
                <a:pPr algn="l">
                  <a:lnSpc>
                    <a:spcPct val="120000"/>
                  </a:lnSpc>
                </a:pPr>
                <a:r>
                  <a:rPr lang="zh-CN" altLang="en-US" sz="1000" dirty="0">
                    <a:solidFill>
                      <a:schemeClr val="bg1"/>
                    </a:solidFill>
                    <a:latin typeface="字魂59号-创粗黑" panose="00000500000000000000" pitchFamily="2" charset="-122"/>
                    <a:ea typeface="字魂59号-创粗黑" panose="00000500000000000000" pitchFamily="2" charset="-122"/>
                    <a:sym typeface="字魂59号-创粗黑" panose="00000500000000000000" pitchFamily="2" charset="-122"/>
                  </a:rPr>
                  <a:t>显示字母： “HIJK”</a:t>
                </a:r>
                <a:endParaRPr lang="zh-CN" altLang="en-US" sz="1000" dirty="0">
                  <a:solidFill>
                    <a:schemeClr val="bg1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sym typeface="字魂59号-创粗黑" panose="00000500000000000000" pitchFamily="2" charset="-122"/>
                </a:endParaRPr>
              </a:p>
              <a:p>
                <a:pPr>
                  <a:lnSpc>
                    <a:spcPct val="120000"/>
                  </a:lnSpc>
                </a:pPr>
                <a:endParaRPr lang="zh-CN" altLang="en-US" sz="600" dirty="0">
                  <a:solidFill>
                    <a:schemeClr val="bg1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sym typeface="字魂59号-创粗黑" panose="00000500000000000000" pitchFamily="2" charset="-122"/>
                </a:endParaRPr>
              </a:p>
            </p:txBody>
          </p:sp>
        </p:grpSp>
      </p:grpSp>
      <p:grpSp>
        <p:nvGrpSpPr>
          <p:cNvPr id="69" name="组合 68"/>
          <p:cNvGrpSpPr/>
          <p:nvPr>
            <p:custDataLst>
              <p:tags r:id="rId6"/>
            </p:custDataLst>
          </p:nvPr>
        </p:nvGrpSpPr>
        <p:grpSpPr>
          <a:xfrm>
            <a:off x="4584116" y="2597322"/>
            <a:ext cx="4337069" cy="1208992"/>
            <a:chOff x="4584120" y="2597330"/>
            <a:chExt cx="4338638" cy="1209429"/>
          </a:xfrm>
        </p:grpSpPr>
        <p:sp>
          <p:nvSpPr>
            <p:cNvPr id="70" name="矩形 69"/>
            <p:cNvSpPr/>
            <p:nvPr>
              <p:custDataLst>
                <p:tags r:id="rId7"/>
              </p:custDataLst>
            </p:nvPr>
          </p:nvSpPr>
          <p:spPr bwMode="auto">
            <a:xfrm>
              <a:off x="4584120" y="2597330"/>
              <a:ext cx="4338638" cy="1209429"/>
            </a:xfrm>
            <a:prstGeom prst="rect">
              <a:avLst/>
            </a:prstGeom>
            <a:solidFill>
              <a:srgbClr val="C30D23"/>
            </a:solidFill>
            <a:ln w="19050">
              <a:noFill/>
              <a:round/>
            </a:ln>
          </p:spPr>
          <p:txBody>
            <a:bodyPr anchor="ctr"/>
            <a:lstStyle/>
            <a:p>
              <a:pPr algn="ctr"/>
              <a:endParaRPr sz="1800" dirty="0"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endParaRPr>
            </a:p>
          </p:txBody>
        </p:sp>
        <p:sp>
          <p:nvSpPr>
            <p:cNvPr id="71" name="椭圆 70"/>
            <p:cNvSpPr/>
            <p:nvPr>
              <p:custDataLst>
                <p:tags r:id="rId8"/>
              </p:custDataLst>
            </p:nvPr>
          </p:nvSpPr>
          <p:spPr bwMode="auto">
            <a:xfrm>
              <a:off x="4750139" y="2864507"/>
              <a:ext cx="675075" cy="675075"/>
            </a:xfrm>
            <a:prstGeom prst="ellipse">
              <a:avLst/>
            </a:prstGeom>
            <a:solidFill>
              <a:schemeClr val="bg1"/>
            </a:solidFill>
            <a:ln w="19050">
              <a:noFill/>
              <a:round/>
            </a:ln>
          </p:spPr>
          <p:txBody>
            <a:bodyPr anchor="ctr"/>
            <a:lstStyle/>
            <a:p>
              <a:pPr algn="ctr"/>
              <a:endParaRPr sz="1800" dirty="0"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endParaRPr>
            </a:p>
          </p:txBody>
        </p:sp>
        <p:grpSp>
          <p:nvGrpSpPr>
            <p:cNvPr id="72" name="组合 71"/>
            <p:cNvGrpSpPr/>
            <p:nvPr/>
          </p:nvGrpSpPr>
          <p:grpSpPr>
            <a:xfrm>
              <a:off x="5591232" y="2723989"/>
              <a:ext cx="3155350" cy="1047494"/>
              <a:chOff x="7505490" y="1896829"/>
              <a:chExt cx="4207134" cy="1396659"/>
            </a:xfrm>
          </p:grpSpPr>
          <p:sp>
            <p:nvSpPr>
              <p:cNvPr id="73" name="文本框 25"/>
              <p:cNvSpPr txBox="1"/>
              <p:nvPr>
                <p:custDataLst>
                  <p:tags r:id="rId9"/>
                </p:custDataLst>
              </p:nvPr>
            </p:nvSpPr>
            <p:spPr>
              <a:xfrm>
                <a:off x="7505490" y="1896829"/>
                <a:ext cx="4207134" cy="422405"/>
              </a:xfrm>
              <a:prstGeom prst="rect">
                <a:avLst/>
              </a:prstGeom>
              <a:noFill/>
            </p:spPr>
            <p:txBody>
              <a:bodyPr wrap="none" lIns="71975" tIns="71975" rIns="71975" bIns="71975" anchor="b" anchorCtr="0">
                <a:noAutofit/>
              </a:bodyPr>
              <a:lstStyle/>
              <a:p>
                <a:r>
                  <a:rPr lang="zh-CN" altLang="en-US" sz="1400" b="1">
                    <a:solidFill>
                      <a:schemeClr val="bg1"/>
                    </a:solidFill>
                    <a:latin typeface="+mn-ea"/>
                    <a:sym typeface="字魂59号-创粗黑" panose="00000500000000000000" pitchFamily="2" charset="-122"/>
                  </a:rPr>
                  <a:t>按键控制</a:t>
                </a:r>
                <a:endParaRPr lang="zh-CN" altLang="en-US" sz="1400" b="1">
                  <a:solidFill>
                    <a:schemeClr val="bg1"/>
                  </a:solidFill>
                  <a:latin typeface="+mn-ea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74" name="文本框 26"/>
              <p:cNvSpPr txBox="1"/>
              <p:nvPr>
                <p:custDataLst>
                  <p:tags r:id="rId10"/>
                </p:custDataLst>
              </p:nvPr>
            </p:nvSpPr>
            <p:spPr>
              <a:xfrm>
                <a:off x="7505490" y="2223761"/>
                <a:ext cx="4206915" cy="1069727"/>
              </a:xfrm>
              <a:prstGeom prst="rect">
                <a:avLst/>
              </a:prstGeom>
              <a:noFill/>
            </p:spPr>
            <p:txBody>
              <a:bodyPr wrap="square" lIns="71975" tIns="71975" rIns="71975" bIns="71975" anchor="t" anchorCtr="0">
                <a:no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000" dirty="0">
                    <a:solidFill>
                      <a:schemeClr val="bg1"/>
                    </a:solidFill>
                    <a:latin typeface="字魂59号-创粗黑" panose="00000500000000000000" pitchFamily="2" charset="-122"/>
                    <a:ea typeface="字魂59号-创粗黑" panose="00000500000000000000" pitchFamily="2" charset="-122"/>
                    <a:sym typeface="字魂59号-创粗黑" panose="00000500000000000000" pitchFamily="2" charset="-122"/>
                  </a:rPr>
                  <a:t>该特效显示装置有6个按键：</a:t>
                </a:r>
                <a:endParaRPr lang="zh-CN" altLang="en-US" sz="1000" dirty="0">
                  <a:solidFill>
                    <a:schemeClr val="bg1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sym typeface="字魂59号-创粗黑" panose="00000500000000000000" pitchFamily="2" charset="-122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zh-CN" altLang="en-US" sz="1000" dirty="0">
                    <a:solidFill>
                      <a:schemeClr val="bg1"/>
                    </a:solidFill>
                    <a:latin typeface="字魂59号-创粗黑" panose="00000500000000000000" pitchFamily="2" charset="-122"/>
                    <a:ea typeface="字魂59号-创粗黑" panose="00000500000000000000" pitchFamily="2" charset="-122"/>
                    <a:sym typeface="字魂59号-创粗黑" panose="00000500000000000000" pitchFamily="2" charset="-122"/>
                  </a:rPr>
                  <a:t>1个模式切换键：切换特效显示的汉字、数字、字母</a:t>
                </a:r>
                <a:endParaRPr lang="zh-CN" altLang="en-US" sz="1000" dirty="0">
                  <a:solidFill>
                    <a:schemeClr val="bg1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sym typeface="字魂59号-创粗黑" panose="00000500000000000000" pitchFamily="2" charset="-122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zh-CN" altLang="en-US" sz="1000" dirty="0">
                    <a:solidFill>
                      <a:schemeClr val="bg1"/>
                    </a:solidFill>
                    <a:latin typeface="字魂59号-创粗黑" panose="00000500000000000000" pitchFamily="2" charset="-122"/>
                    <a:ea typeface="字魂59号-创粗黑" panose="00000500000000000000" pitchFamily="2" charset="-122"/>
                    <a:sym typeface="字魂59号-创粗黑" panose="00000500000000000000" pitchFamily="2" charset="-122"/>
                  </a:rPr>
                  <a:t>5个方向控制键：控制特效显示的汉字、数字、字母的</a:t>
                </a:r>
                <a:r>
                  <a:rPr lang="en-US" altLang="zh-CN" sz="1000" dirty="0">
                    <a:solidFill>
                      <a:schemeClr val="bg1"/>
                    </a:solidFill>
                    <a:latin typeface="字魂59号-创粗黑" panose="00000500000000000000" pitchFamily="2" charset="-122"/>
                    <a:ea typeface="字魂59号-创粗黑" panose="00000500000000000000" pitchFamily="2" charset="-122"/>
                    <a:sym typeface="字魂59号-创粗黑" panose="00000500000000000000" pitchFamily="2" charset="-122"/>
                  </a:rPr>
                  <a:t>    </a:t>
                </a:r>
                <a:r>
                  <a:rPr lang="zh-CN" altLang="en-US" sz="1000" dirty="0">
                    <a:solidFill>
                      <a:schemeClr val="bg1"/>
                    </a:solidFill>
                    <a:latin typeface="字魂59号-创粗黑" panose="00000500000000000000" pitchFamily="2" charset="-122"/>
                    <a:ea typeface="字魂59号-创粗黑" panose="00000500000000000000" pitchFamily="2" charset="-122"/>
                    <a:sym typeface="字魂59号-创粗黑" panose="00000500000000000000" pitchFamily="2" charset="-122"/>
                  </a:rPr>
                  <a:t>上下左右和逐个的移动</a:t>
                </a:r>
                <a:endParaRPr lang="zh-CN" altLang="en-US" sz="1000" dirty="0">
                  <a:solidFill>
                    <a:schemeClr val="bg1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sym typeface="字魂59号-创粗黑" panose="00000500000000000000" pitchFamily="2" charset="-122"/>
                </a:endParaRPr>
              </a:p>
            </p:txBody>
          </p:sp>
        </p:grpSp>
      </p:grpSp>
      <p:sp>
        <p:nvSpPr>
          <p:cNvPr id="75" name="KSO_Shape"/>
          <p:cNvSpPr/>
          <p:nvPr>
            <p:custDataLst>
              <p:tags r:id="rId11"/>
            </p:custDataLst>
          </p:nvPr>
        </p:nvSpPr>
        <p:spPr bwMode="auto">
          <a:xfrm>
            <a:off x="4897231" y="1768873"/>
            <a:ext cx="420635" cy="345622"/>
          </a:xfrm>
          <a:custGeom>
            <a:avLst/>
            <a:gdLst/>
            <a:ahLst/>
            <a:cxnLst/>
            <a:rect l="0" t="0" r="r" b="b"/>
            <a:pathLst>
              <a:path w="1903412" h="1563688">
                <a:moveTo>
                  <a:pt x="872180" y="1544638"/>
                </a:moveTo>
                <a:lnTo>
                  <a:pt x="875675" y="1544638"/>
                </a:lnTo>
                <a:lnTo>
                  <a:pt x="1859905" y="1544638"/>
                </a:lnTo>
                <a:lnTo>
                  <a:pt x="1863400" y="1544638"/>
                </a:lnTo>
                <a:lnTo>
                  <a:pt x="1866577" y="1545233"/>
                </a:lnTo>
                <a:lnTo>
                  <a:pt x="1869118" y="1545829"/>
                </a:lnTo>
                <a:lnTo>
                  <a:pt x="1871660" y="1546722"/>
                </a:lnTo>
                <a:lnTo>
                  <a:pt x="1873884" y="1547912"/>
                </a:lnTo>
                <a:lnTo>
                  <a:pt x="1875154" y="1549103"/>
                </a:lnTo>
                <a:lnTo>
                  <a:pt x="1876107" y="1550591"/>
                </a:lnTo>
                <a:lnTo>
                  <a:pt x="1876425" y="1552079"/>
                </a:lnTo>
                <a:lnTo>
                  <a:pt x="1876425" y="1555651"/>
                </a:lnTo>
                <a:lnTo>
                  <a:pt x="1876107" y="1557140"/>
                </a:lnTo>
                <a:lnTo>
                  <a:pt x="1875154" y="1558926"/>
                </a:lnTo>
                <a:lnTo>
                  <a:pt x="1873884" y="1560116"/>
                </a:lnTo>
                <a:lnTo>
                  <a:pt x="1871660" y="1561307"/>
                </a:lnTo>
                <a:lnTo>
                  <a:pt x="1869118" y="1562200"/>
                </a:lnTo>
                <a:lnTo>
                  <a:pt x="1866577" y="1563093"/>
                </a:lnTo>
                <a:lnTo>
                  <a:pt x="1863400" y="1563390"/>
                </a:lnTo>
                <a:lnTo>
                  <a:pt x="1859905" y="1563688"/>
                </a:lnTo>
                <a:lnTo>
                  <a:pt x="875675" y="1563688"/>
                </a:lnTo>
                <a:lnTo>
                  <a:pt x="872180" y="1563390"/>
                </a:lnTo>
                <a:lnTo>
                  <a:pt x="869003" y="1563093"/>
                </a:lnTo>
                <a:lnTo>
                  <a:pt x="866144" y="1562200"/>
                </a:lnTo>
                <a:lnTo>
                  <a:pt x="863603" y="1561307"/>
                </a:lnTo>
                <a:lnTo>
                  <a:pt x="861696" y="1560116"/>
                </a:lnTo>
                <a:lnTo>
                  <a:pt x="860108" y="1558926"/>
                </a:lnTo>
                <a:lnTo>
                  <a:pt x="859155" y="1557140"/>
                </a:lnTo>
                <a:lnTo>
                  <a:pt x="858837" y="1555651"/>
                </a:lnTo>
                <a:lnTo>
                  <a:pt x="858837" y="1552079"/>
                </a:lnTo>
                <a:lnTo>
                  <a:pt x="859155" y="1550591"/>
                </a:lnTo>
                <a:lnTo>
                  <a:pt x="860108" y="1549103"/>
                </a:lnTo>
                <a:lnTo>
                  <a:pt x="861696" y="1547912"/>
                </a:lnTo>
                <a:lnTo>
                  <a:pt x="863603" y="1546722"/>
                </a:lnTo>
                <a:lnTo>
                  <a:pt x="866144" y="1545829"/>
                </a:lnTo>
                <a:lnTo>
                  <a:pt x="869003" y="1545233"/>
                </a:lnTo>
                <a:lnTo>
                  <a:pt x="872180" y="1544638"/>
                </a:lnTo>
                <a:close/>
                <a:moveTo>
                  <a:pt x="1255848" y="1415770"/>
                </a:moveTo>
                <a:lnTo>
                  <a:pt x="1252677" y="1416407"/>
                </a:lnTo>
                <a:lnTo>
                  <a:pt x="1249823" y="1417361"/>
                </a:lnTo>
                <a:lnTo>
                  <a:pt x="1247286" y="1419271"/>
                </a:lnTo>
                <a:lnTo>
                  <a:pt x="1245383" y="1420862"/>
                </a:lnTo>
                <a:lnTo>
                  <a:pt x="1243797" y="1422771"/>
                </a:lnTo>
                <a:lnTo>
                  <a:pt x="1242529" y="1424680"/>
                </a:lnTo>
                <a:lnTo>
                  <a:pt x="1242212" y="1426908"/>
                </a:lnTo>
                <a:lnTo>
                  <a:pt x="1235235" y="1522691"/>
                </a:lnTo>
                <a:lnTo>
                  <a:pt x="1235235" y="1525237"/>
                </a:lnTo>
                <a:lnTo>
                  <a:pt x="1236186" y="1527146"/>
                </a:lnTo>
                <a:lnTo>
                  <a:pt x="1237772" y="1529056"/>
                </a:lnTo>
                <a:lnTo>
                  <a:pt x="1239675" y="1530647"/>
                </a:lnTo>
                <a:lnTo>
                  <a:pt x="1242212" y="1532238"/>
                </a:lnTo>
                <a:lnTo>
                  <a:pt x="1245066" y="1533193"/>
                </a:lnTo>
                <a:lnTo>
                  <a:pt x="1247920" y="1533829"/>
                </a:lnTo>
                <a:lnTo>
                  <a:pt x="1251408" y="1534147"/>
                </a:lnTo>
                <a:lnTo>
                  <a:pt x="1488299" y="1535738"/>
                </a:lnTo>
                <a:lnTo>
                  <a:pt x="1491787" y="1535738"/>
                </a:lnTo>
                <a:lnTo>
                  <a:pt x="1494641" y="1535102"/>
                </a:lnTo>
                <a:lnTo>
                  <a:pt x="1497813" y="1533829"/>
                </a:lnTo>
                <a:lnTo>
                  <a:pt x="1500032" y="1532556"/>
                </a:lnTo>
                <a:lnTo>
                  <a:pt x="1502252" y="1530965"/>
                </a:lnTo>
                <a:lnTo>
                  <a:pt x="1503521" y="1529056"/>
                </a:lnTo>
                <a:lnTo>
                  <a:pt x="1504472" y="1526828"/>
                </a:lnTo>
                <a:lnTo>
                  <a:pt x="1504789" y="1524601"/>
                </a:lnTo>
                <a:lnTo>
                  <a:pt x="1499715" y="1428181"/>
                </a:lnTo>
                <a:lnTo>
                  <a:pt x="1499398" y="1425953"/>
                </a:lnTo>
                <a:lnTo>
                  <a:pt x="1498130" y="1424044"/>
                </a:lnTo>
                <a:lnTo>
                  <a:pt x="1496227" y="1422134"/>
                </a:lnTo>
                <a:lnTo>
                  <a:pt x="1494324" y="1420543"/>
                </a:lnTo>
                <a:lnTo>
                  <a:pt x="1491787" y="1418952"/>
                </a:lnTo>
                <a:lnTo>
                  <a:pt x="1489250" y="1417679"/>
                </a:lnTo>
                <a:lnTo>
                  <a:pt x="1486396" y="1417043"/>
                </a:lnTo>
                <a:lnTo>
                  <a:pt x="1483225" y="1416725"/>
                </a:lnTo>
                <a:lnTo>
                  <a:pt x="1259019" y="1415770"/>
                </a:lnTo>
                <a:lnTo>
                  <a:pt x="1255848" y="1415770"/>
                </a:lnTo>
                <a:close/>
                <a:moveTo>
                  <a:pt x="1699820" y="1377902"/>
                </a:moveTo>
                <a:lnTo>
                  <a:pt x="1703942" y="1405269"/>
                </a:lnTo>
                <a:lnTo>
                  <a:pt x="1750876" y="1405587"/>
                </a:lnTo>
                <a:lnTo>
                  <a:pt x="1746437" y="1378220"/>
                </a:lnTo>
                <a:lnTo>
                  <a:pt x="1699820" y="1377902"/>
                </a:lnTo>
                <a:close/>
                <a:moveTo>
                  <a:pt x="1636078" y="1377902"/>
                </a:moveTo>
                <a:lnTo>
                  <a:pt x="1639249" y="1404951"/>
                </a:lnTo>
                <a:lnTo>
                  <a:pt x="1686183" y="1405269"/>
                </a:lnTo>
                <a:lnTo>
                  <a:pt x="1682378" y="1377902"/>
                </a:lnTo>
                <a:lnTo>
                  <a:pt x="1636078" y="1377902"/>
                </a:lnTo>
                <a:close/>
                <a:moveTo>
                  <a:pt x="1572019" y="1377584"/>
                </a:moveTo>
                <a:lnTo>
                  <a:pt x="1574239" y="1404633"/>
                </a:lnTo>
                <a:lnTo>
                  <a:pt x="1621490" y="1404951"/>
                </a:lnTo>
                <a:lnTo>
                  <a:pt x="1618636" y="1377584"/>
                </a:lnTo>
                <a:lnTo>
                  <a:pt x="1572019" y="1377584"/>
                </a:lnTo>
                <a:close/>
                <a:moveTo>
                  <a:pt x="1507960" y="1377266"/>
                </a:moveTo>
                <a:lnTo>
                  <a:pt x="1509546" y="1404314"/>
                </a:lnTo>
                <a:lnTo>
                  <a:pt x="1556797" y="1404633"/>
                </a:lnTo>
                <a:lnTo>
                  <a:pt x="1554577" y="1377266"/>
                </a:lnTo>
                <a:lnTo>
                  <a:pt x="1507960" y="1377266"/>
                </a:lnTo>
                <a:close/>
                <a:moveTo>
                  <a:pt x="1443902" y="1376948"/>
                </a:moveTo>
                <a:lnTo>
                  <a:pt x="1444853" y="1403996"/>
                </a:lnTo>
                <a:lnTo>
                  <a:pt x="1491787" y="1403996"/>
                </a:lnTo>
                <a:lnTo>
                  <a:pt x="1490519" y="1377266"/>
                </a:lnTo>
                <a:lnTo>
                  <a:pt x="1443902" y="1376948"/>
                </a:lnTo>
                <a:close/>
                <a:moveTo>
                  <a:pt x="1380160" y="1376629"/>
                </a:moveTo>
                <a:lnTo>
                  <a:pt x="1379843" y="1403678"/>
                </a:lnTo>
                <a:lnTo>
                  <a:pt x="1426777" y="1403996"/>
                </a:lnTo>
                <a:lnTo>
                  <a:pt x="1426460" y="1376948"/>
                </a:lnTo>
                <a:lnTo>
                  <a:pt x="1380160" y="1376629"/>
                </a:lnTo>
                <a:close/>
                <a:moveTo>
                  <a:pt x="1316101" y="1376311"/>
                </a:moveTo>
                <a:lnTo>
                  <a:pt x="1315150" y="1403360"/>
                </a:lnTo>
                <a:lnTo>
                  <a:pt x="1362401" y="1403360"/>
                </a:lnTo>
                <a:lnTo>
                  <a:pt x="1362718" y="1376629"/>
                </a:lnTo>
                <a:lnTo>
                  <a:pt x="1316101" y="1376311"/>
                </a:lnTo>
                <a:close/>
                <a:moveTo>
                  <a:pt x="1252043" y="1375993"/>
                </a:moveTo>
                <a:lnTo>
                  <a:pt x="1250140" y="1403041"/>
                </a:lnTo>
                <a:lnTo>
                  <a:pt x="1297391" y="1403041"/>
                </a:lnTo>
                <a:lnTo>
                  <a:pt x="1298660" y="1376311"/>
                </a:lnTo>
                <a:lnTo>
                  <a:pt x="1252043" y="1375993"/>
                </a:lnTo>
                <a:close/>
                <a:moveTo>
                  <a:pt x="1188301" y="1375675"/>
                </a:moveTo>
                <a:lnTo>
                  <a:pt x="1185764" y="1402723"/>
                </a:lnTo>
                <a:lnTo>
                  <a:pt x="1232698" y="1402723"/>
                </a:lnTo>
                <a:lnTo>
                  <a:pt x="1234601" y="1375993"/>
                </a:lnTo>
                <a:lnTo>
                  <a:pt x="1188301" y="1375675"/>
                </a:lnTo>
                <a:close/>
                <a:moveTo>
                  <a:pt x="1124242" y="1375356"/>
                </a:moveTo>
                <a:lnTo>
                  <a:pt x="1120754" y="1402405"/>
                </a:lnTo>
                <a:lnTo>
                  <a:pt x="1167688" y="1402405"/>
                </a:lnTo>
                <a:lnTo>
                  <a:pt x="1170859" y="1375675"/>
                </a:lnTo>
                <a:lnTo>
                  <a:pt x="1124242" y="1375356"/>
                </a:lnTo>
                <a:close/>
                <a:moveTo>
                  <a:pt x="1060183" y="1375038"/>
                </a:moveTo>
                <a:lnTo>
                  <a:pt x="1056061" y="1402087"/>
                </a:lnTo>
                <a:lnTo>
                  <a:pt x="1102995" y="1402087"/>
                </a:lnTo>
                <a:lnTo>
                  <a:pt x="1106800" y="1375356"/>
                </a:lnTo>
                <a:lnTo>
                  <a:pt x="1060183" y="1375038"/>
                </a:lnTo>
                <a:close/>
                <a:moveTo>
                  <a:pt x="996442" y="1374720"/>
                </a:moveTo>
                <a:lnTo>
                  <a:pt x="991051" y="1401769"/>
                </a:lnTo>
                <a:lnTo>
                  <a:pt x="1038302" y="1401769"/>
                </a:lnTo>
                <a:lnTo>
                  <a:pt x="1042742" y="1375038"/>
                </a:lnTo>
                <a:lnTo>
                  <a:pt x="996442" y="1374720"/>
                </a:lnTo>
                <a:close/>
                <a:moveTo>
                  <a:pt x="394079" y="1340803"/>
                </a:moveTo>
                <a:lnTo>
                  <a:pt x="364253" y="1348105"/>
                </a:lnTo>
                <a:lnTo>
                  <a:pt x="354734" y="1351280"/>
                </a:lnTo>
                <a:lnTo>
                  <a:pt x="367743" y="1359853"/>
                </a:lnTo>
                <a:lnTo>
                  <a:pt x="380752" y="1368743"/>
                </a:lnTo>
                <a:lnTo>
                  <a:pt x="393761" y="1376998"/>
                </a:lnTo>
                <a:lnTo>
                  <a:pt x="407088" y="1385571"/>
                </a:lnTo>
                <a:lnTo>
                  <a:pt x="420414" y="1393191"/>
                </a:lnTo>
                <a:lnTo>
                  <a:pt x="434375" y="1400493"/>
                </a:lnTo>
                <a:lnTo>
                  <a:pt x="448336" y="1408113"/>
                </a:lnTo>
                <a:lnTo>
                  <a:pt x="462297" y="1415098"/>
                </a:lnTo>
                <a:lnTo>
                  <a:pt x="453095" y="1406526"/>
                </a:lnTo>
                <a:lnTo>
                  <a:pt x="444528" y="1397636"/>
                </a:lnTo>
                <a:lnTo>
                  <a:pt x="435644" y="1389063"/>
                </a:lnTo>
                <a:lnTo>
                  <a:pt x="427077" y="1379538"/>
                </a:lnTo>
                <a:lnTo>
                  <a:pt x="418510" y="1370331"/>
                </a:lnTo>
                <a:lnTo>
                  <a:pt x="410261" y="1360488"/>
                </a:lnTo>
                <a:lnTo>
                  <a:pt x="402011" y="1350963"/>
                </a:lnTo>
                <a:lnTo>
                  <a:pt x="394079" y="1340803"/>
                </a:lnTo>
                <a:close/>
                <a:moveTo>
                  <a:pt x="1694111" y="1340353"/>
                </a:moveTo>
                <a:lnTo>
                  <a:pt x="1698234" y="1367401"/>
                </a:lnTo>
                <a:lnTo>
                  <a:pt x="1744534" y="1367719"/>
                </a:lnTo>
                <a:lnTo>
                  <a:pt x="1739777" y="1340671"/>
                </a:lnTo>
                <a:lnTo>
                  <a:pt x="1694111" y="1340353"/>
                </a:lnTo>
                <a:close/>
                <a:moveTo>
                  <a:pt x="1631321" y="1340034"/>
                </a:moveTo>
                <a:lnTo>
                  <a:pt x="1634809" y="1367083"/>
                </a:lnTo>
                <a:lnTo>
                  <a:pt x="1680792" y="1367401"/>
                </a:lnTo>
                <a:lnTo>
                  <a:pt x="1676987" y="1340353"/>
                </a:lnTo>
                <a:lnTo>
                  <a:pt x="1631321" y="1340034"/>
                </a:lnTo>
                <a:close/>
                <a:moveTo>
                  <a:pt x="1568531" y="1339716"/>
                </a:moveTo>
                <a:lnTo>
                  <a:pt x="1571068" y="1366765"/>
                </a:lnTo>
                <a:lnTo>
                  <a:pt x="1617051" y="1367083"/>
                </a:lnTo>
                <a:lnTo>
                  <a:pt x="1614196" y="1340034"/>
                </a:lnTo>
                <a:lnTo>
                  <a:pt x="1568531" y="1339716"/>
                </a:lnTo>
                <a:close/>
                <a:moveTo>
                  <a:pt x="1505741" y="1339716"/>
                </a:moveTo>
                <a:lnTo>
                  <a:pt x="1507326" y="1366765"/>
                </a:lnTo>
                <a:lnTo>
                  <a:pt x="1553626" y="1366765"/>
                </a:lnTo>
                <a:lnTo>
                  <a:pt x="1551406" y="1339716"/>
                </a:lnTo>
                <a:lnTo>
                  <a:pt x="1505741" y="1339716"/>
                </a:lnTo>
                <a:close/>
                <a:moveTo>
                  <a:pt x="1442950" y="1339398"/>
                </a:moveTo>
                <a:lnTo>
                  <a:pt x="1443585" y="1366128"/>
                </a:lnTo>
                <a:lnTo>
                  <a:pt x="1489884" y="1366128"/>
                </a:lnTo>
                <a:lnTo>
                  <a:pt x="1488616" y="1339398"/>
                </a:lnTo>
                <a:lnTo>
                  <a:pt x="1442950" y="1339398"/>
                </a:lnTo>
                <a:close/>
                <a:moveTo>
                  <a:pt x="1380160" y="1339080"/>
                </a:moveTo>
                <a:lnTo>
                  <a:pt x="1380160" y="1365810"/>
                </a:lnTo>
                <a:lnTo>
                  <a:pt x="1426143" y="1365810"/>
                </a:lnTo>
                <a:lnTo>
                  <a:pt x="1425826" y="1339398"/>
                </a:lnTo>
                <a:lnTo>
                  <a:pt x="1380160" y="1339080"/>
                </a:lnTo>
                <a:close/>
                <a:moveTo>
                  <a:pt x="1317370" y="1338761"/>
                </a:moveTo>
                <a:lnTo>
                  <a:pt x="1316418" y="1365492"/>
                </a:lnTo>
                <a:lnTo>
                  <a:pt x="1362718" y="1365492"/>
                </a:lnTo>
                <a:lnTo>
                  <a:pt x="1363035" y="1339080"/>
                </a:lnTo>
                <a:lnTo>
                  <a:pt x="1317370" y="1338761"/>
                </a:lnTo>
                <a:close/>
                <a:moveTo>
                  <a:pt x="1254897" y="1338443"/>
                </a:moveTo>
                <a:lnTo>
                  <a:pt x="1252677" y="1365174"/>
                </a:lnTo>
                <a:lnTo>
                  <a:pt x="1298977" y="1365492"/>
                </a:lnTo>
                <a:lnTo>
                  <a:pt x="1300245" y="1338761"/>
                </a:lnTo>
                <a:lnTo>
                  <a:pt x="1254897" y="1338443"/>
                </a:lnTo>
                <a:close/>
                <a:moveTo>
                  <a:pt x="1192106" y="1338443"/>
                </a:moveTo>
                <a:lnTo>
                  <a:pt x="1189252" y="1364855"/>
                </a:lnTo>
                <a:lnTo>
                  <a:pt x="1235235" y="1365174"/>
                </a:lnTo>
                <a:lnTo>
                  <a:pt x="1237772" y="1338443"/>
                </a:lnTo>
                <a:lnTo>
                  <a:pt x="1192106" y="1338443"/>
                </a:lnTo>
                <a:close/>
                <a:moveTo>
                  <a:pt x="1128999" y="1338125"/>
                </a:moveTo>
                <a:lnTo>
                  <a:pt x="1125511" y="1364537"/>
                </a:lnTo>
                <a:lnTo>
                  <a:pt x="1172128" y="1364855"/>
                </a:lnTo>
                <a:lnTo>
                  <a:pt x="1174665" y="1338125"/>
                </a:lnTo>
                <a:lnTo>
                  <a:pt x="1128999" y="1338125"/>
                </a:lnTo>
                <a:close/>
                <a:moveTo>
                  <a:pt x="1066526" y="1337807"/>
                </a:moveTo>
                <a:lnTo>
                  <a:pt x="1061769" y="1364219"/>
                </a:lnTo>
                <a:lnTo>
                  <a:pt x="1108386" y="1364537"/>
                </a:lnTo>
                <a:lnTo>
                  <a:pt x="1111874" y="1338125"/>
                </a:lnTo>
                <a:lnTo>
                  <a:pt x="1066526" y="1337807"/>
                </a:lnTo>
                <a:close/>
                <a:moveTo>
                  <a:pt x="1003419" y="1337489"/>
                </a:moveTo>
                <a:lnTo>
                  <a:pt x="998345" y="1363901"/>
                </a:lnTo>
                <a:lnTo>
                  <a:pt x="1044644" y="1364219"/>
                </a:lnTo>
                <a:lnTo>
                  <a:pt x="1049401" y="1337807"/>
                </a:lnTo>
                <a:lnTo>
                  <a:pt x="1003419" y="1337489"/>
                </a:lnTo>
                <a:close/>
                <a:moveTo>
                  <a:pt x="538764" y="1314450"/>
                </a:moveTo>
                <a:lnTo>
                  <a:pt x="518458" y="1317308"/>
                </a:lnTo>
                <a:lnTo>
                  <a:pt x="498468" y="1320165"/>
                </a:lnTo>
                <a:lnTo>
                  <a:pt x="478479" y="1323340"/>
                </a:lnTo>
                <a:lnTo>
                  <a:pt x="458807" y="1326833"/>
                </a:lnTo>
                <a:lnTo>
                  <a:pt x="467691" y="1336675"/>
                </a:lnTo>
                <a:lnTo>
                  <a:pt x="476258" y="1346200"/>
                </a:lnTo>
                <a:lnTo>
                  <a:pt x="485142" y="1355408"/>
                </a:lnTo>
                <a:lnTo>
                  <a:pt x="494343" y="1364298"/>
                </a:lnTo>
                <a:lnTo>
                  <a:pt x="503228" y="1372871"/>
                </a:lnTo>
                <a:lnTo>
                  <a:pt x="512746" y="1381126"/>
                </a:lnTo>
                <a:lnTo>
                  <a:pt x="521948" y="1389381"/>
                </a:lnTo>
                <a:lnTo>
                  <a:pt x="531784" y="1397001"/>
                </a:lnTo>
                <a:lnTo>
                  <a:pt x="540986" y="1404621"/>
                </a:lnTo>
                <a:lnTo>
                  <a:pt x="551139" y="1411606"/>
                </a:lnTo>
                <a:lnTo>
                  <a:pt x="560658" y="1418273"/>
                </a:lnTo>
                <a:lnTo>
                  <a:pt x="570811" y="1424941"/>
                </a:lnTo>
                <a:lnTo>
                  <a:pt x="580965" y="1430973"/>
                </a:lnTo>
                <a:lnTo>
                  <a:pt x="591118" y="1437323"/>
                </a:lnTo>
                <a:lnTo>
                  <a:pt x="601589" y="1442721"/>
                </a:lnTo>
                <a:lnTo>
                  <a:pt x="611742" y="1447801"/>
                </a:lnTo>
                <a:lnTo>
                  <a:pt x="601589" y="1433831"/>
                </a:lnTo>
                <a:lnTo>
                  <a:pt x="591753" y="1419226"/>
                </a:lnTo>
                <a:lnTo>
                  <a:pt x="582234" y="1403351"/>
                </a:lnTo>
                <a:lnTo>
                  <a:pt x="573032" y="1387158"/>
                </a:lnTo>
                <a:lnTo>
                  <a:pt x="564148" y="1370013"/>
                </a:lnTo>
                <a:lnTo>
                  <a:pt x="555264" y="1352233"/>
                </a:lnTo>
                <a:lnTo>
                  <a:pt x="547014" y="1333500"/>
                </a:lnTo>
                <a:lnTo>
                  <a:pt x="538764" y="1314450"/>
                </a:lnTo>
                <a:close/>
                <a:moveTo>
                  <a:pt x="1688403" y="1302485"/>
                </a:moveTo>
                <a:lnTo>
                  <a:pt x="1692526" y="1329215"/>
                </a:lnTo>
                <a:lnTo>
                  <a:pt x="1737557" y="1329533"/>
                </a:lnTo>
                <a:lnTo>
                  <a:pt x="1733117" y="1302803"/>
                </a:lnTo>
                <a:lnTo>
                  <a:pt x="1688403" y="1302485"/>
                </a:lnTo>
                <a:close/>
                <a:moveTo>
                  <a:pt x="1626881" y="1302166"/>
                </a:moveTo>
                <a:lnTo>
                  <a:pt x="1630053" y="1329215"/>
                </a:lnTo>
                <a:lnTo>
                  <a:pt x="1675401" y="1329215"/>
                </a:lnTo>
                <a:lnTo>
                  <a:pt x="1671596" y="1302485"/>
                </a:lnTo>
                <a:lnTo>
                  <a:pt x="1626881" y="1302166"/>
                </a:lnTo>
                <a:close/>
                <a:moveTo>
                  <a:pt x="1565042" y="1302166"/>
                </a:moveTo>
                <a:lnTo>
                  <a:pt x="1567579" y="1328897"/>
                </a:lnTo>
                <a:lnTo>
                  <a:pt x="1612928" y="1329215"/>
                </a:lnTo>
                <a:lnTo>
                  <a:pt x="1610074" y="1302166"/>
                </a:lnTo>
                <a:lnTo>
                  <a:pt x="1565042" y="1302166"/>
                </a:lnTo>
                <a:close/>
                <a:moveTo>
                  <a:pt x="1503521" y="1301848"/>
                </a:moveTo>
                <a:lnTo>
                  <a:pt x="1505106" y="1328578"/>
                </a:lnTo>
                <a:lnTo>
                  <a:pt x="1550772" y="1328897"/>
                </a:lnTo>
                <a:lnTo>
                  <a:pt x="1548552" y="1302166"/>
                </a:lnTo>
                <a:lnTo>
                  <a:pt x="1503521" y="1301848"/>
                </a:lnTo>
                <a:close/>
                <a:moveTo>
                  <a:pt x="1441999" y="1301848"/>
                </a:moveTo>
                <a:lnTo>
                  <a:pt x="1442633" y="1328260"/>
                </a:lnTo>
                <a:lnTo>
                  <a:pt x="1487982" y="1328578"/>
                </a:lnTo>
                <a:lnTo>
                  <a:pt x="1486713" y="1301848"/>
                </a:lnTo>
                <a:lnTo>
                  <a:pt x="1441999" y="1301848"/>
                </a:lnTo>
                <a:close/>
                <a:moveTo>
                  <a:pt x="1380477" y="1301530"/>
                </a:moveTo>
                <a:lnTo>
                  <a:pt x="1380477" y="1328260"/>
                </a:lnTo>
                <a:lnTo>
                  <a:pt x="1425509" y="1328260"/>
                </a:lnTo>
                <a:lnTo>
                  <a:pt x="1425191" y="1301530"/>
                </a:lnTo>
                <a:lnTo>
                  <a:pt x="1380477" y="1301530"/>
                </a:lnTo>
                <a:close/>
                <a:moveTo>
                  <a:pt x="1318638" y="1301212"/>
                </a:moveTo>
                <a:lnTo>
                  <a:pt x="1317687" y="1327942"/>
                </a:lnTo>
                <a:lnTo>
                  <a:pt x="1363353" y="1328260"/>
                </a:lnTo>
                <a:lnTo>
                  <a:pt x="1363670" y="1301530"/>
                </a:lnTo>
                <a:lnTo>
                  <a:pt x="1318638" y="1301212"/>
                </a:lnTo>
                <a:close/>
                <a:moveTo>
                  <a:pt x="1257434" y="1301212"/>
                </a:moveTo>
                <a:lnTo>
                  <a:pt x="1255531" y="1327624"/>
                </a:lnTo>
                <a:lnTo>
                  <a:pt x="1300879" y="1327942"/>
                </a:lnTo>
                <a:lnTo>
                  <a:pt x="1301831" y="1301212"/>
                </a:lnTo>
                <a:lnTo>
                  <a:pt x="1257434" y="1301212"/>
                </a:lnTo>
                <a:close/>
                <a:moveTo>
                  <a:pt x="1195595" y="1300894"/>
                </a:moveTo>
                <a:lnTo>
                  <a:pt x="1193058" y="1327306"/>
                </a:lnTo>
                <a:lnTo>
                  <a:pt x="1238406" y="1327624"/>
                </a:lnTo>
                <a:lnTo>
                  <a:pt x="1240626" y="1300894"/>
                </a:lnTo>
                <a:lnTo>
                  <a:pt x="1195595" y="1300894"/>
                </a:lnTo>
                <a:close/>
                <a:moveTo>
                  <a:pt x="1134073" y="1300575"/>
                </a:moveTo>
                <a:lnTo>
                  <a:pt x="1130268" y="1327306"/>
                </a:lnTo>
                <a:lnTo>
                  <a:pt x="1175933" y="1327306"/>
                </a:lnTo>
                <a:lnTo>
                  <a:pt x="1178787" y="1300894"/>
                </a:lnTo>
                <a:lnTo>
                  <a:pt x="1134073" y="1300575"/>
                </a:lnTo>
                <a:close/>
                <a:moveTo>
                  <a:pt x="1072551" y="1300575"/>
                </a:moveTo>
                <a:lnTo>
                  <a:pt x="1068112" y="1326987"/>
                </a:lnTo>
                <a:lnTo>
                  <a:pt x="1113460" y="1326987"/>
                </a:lnTo>
                <a:lnTo>
                  <a:pt x="1117266" y="1300575"/>
                </a:lnTo>
                <a:lnTo>
                  <a:pt x="1072551" y="1300575"/>
                </a:lnTo>
                <a:close/>
                <a:moveTo>
                  <a:pt x="1010712" y="1300257"/>
                </a:moveTo>
                <a:lnTo>
                  <a:pt x="1005638" y="1326669"/>
                </a:lnTo>
                <a:lnTo>
                  <a:pt x="1050987" y="1326987"/>
                </a:lnTo>
                <a:lnTo>
                  <a:pt x="1055744" y="1300575"/>
                </a:lnTo>
                <a:lnTo>
                  <a:pt x="1010712" y="1300257"/>
                </a:lnTo>
                <a:close/>
                <a:moveTo>
                  <a:pt x="742467" y="1299528"/>
                </a:moveTo>
                <a:lnTo>
                  <a:pt x="705978" y="1300480"/>
                </a:lnTo>
                <a:lnTo>
                  <a:pt x="670124" y="1302068"/>
                </a:lnTo>
                <a:lnTo>
                  <a:pt x="634587" y="1304290"/>
                </a:lnTo>
                <a:lnTo>
                  <a:pt x="600002" y="1307148"/>
                </a:lnTo>
                <a:lnTo>
                  <a:pt x="608886" y="1327150"/>
                </a:lnTo>
                <a:lnTo>
                  <a:pt x="618088" y="1346518"/>
                </a:lnTo>
                <a:lnTo>
                  <a:pt x="627607" y="1364298"/>
                </a:lnTo>
                <a:lnTo>
                  <a:pt x="632683" y="1373188"/>
                </a:lnTo>
                <a:lnTo>
                  <a:pt x="637760" y="1381126"/>
                </a:lnTo>
                <a:lnTo>
                  <a:pt x="642519" y="1389381"/>
                </a:lnTo>
                <a:lnTo>
                  <a:pt x="647596" y="1397001"/>
                </a:lnTo>
                <a:lnTo>
                  <a:pt x="652673" y="1404621"/>
                </a:lnTo>
                <a:lnTo>
                  <a:pt x="657750" y="1411288"/>
                </a:lnTo>
                <a:lnTo>
                  <a:pt x="662826" y="1417956"/>
                </a:lnTo>
                <a:lnTo>
                  <a:pt x="668220" y="1424623"/>
                </a:lnTo>
                <a:lnTo>
                  <a:pt x="673614" y="1430656"/>
                </a:lnTo>
                <a:lnTo>
                  <a:pt x="678691" y="1436688"/>
                </a:lnTo>
                <a:lnTo>
                  <a:pt x="686941" y="1444626"/>
                </a:lnTo>
                <a:lnTo>
                  <a:pt x="694873" y="1451928"/>
                </a:lnTo>
                <a:lnTo>
                  <a:pt x="703123" y="1458913"/>
                </a:lnTo>
                <a:lnTo>
                  <a:pt x="711055" y="1464628"/>
                </a:lnTo>
                <a:lnTo>
                  <a:pt x="718987" y="1469708"/>
                </a:lnTo>
                <a:lnTo>
                  <a:pt x="726920" y="1474153"/>
                </a:lnTo>
                <a:lnTo>
                  <a:pt x="734535" y="1477963"/>
                </a:lnTo>
                <a:lnTo>
                  <a:pt x="742467" y="1480821"/>
                </a:lnTo>
                <a:lnTo>
                  <a:pt x="742467" y="1299528"/>
                </a:lnTo>
                <a:close/>
                <a:moveTo>
                  <a:pt x="1682695" y="1264935"/>
                </a:moveTo>
                <a:lnTo>
                  <a:pt x="1686818" y="1291665"/>
                </a:lnTo>
                <a:lnTo>
                  <a:pt x="1731215" y="1291665"/>
                </a:lnTo>
                <a:lnTo>
                  <a:pt x="1726775" y="1264935"/>
                </a:lnTo>
                <a:lnTo>
                  <a:pt x="1682695" y="1264935"/>
                </a:lnTo>
                <a:close/>
                <a:moveTo>
                  <a:pt x="1622442" y="1264617"/>
                </a:moveTo>
                <a:lnTo>
                  <a:pt x="1625613" y="1291347"/>
                </a:lnTo>
                <a:lnTo>
                  <a:pt x="1670327" y="1291665"/>
                </a:lnTo>
                <a:lnTo>
                  <a:pt x="1666205" y="1264617"/>
                </a:lnTo>
                <a:lnTo>
                  <a:pt x="1622442" y="1264617"/>
                </a:lnTo>
                <a:close/>
                <a:moveTo>
                  <a:pt x="1561871" y="1264617"/>
                </a:moveTo>
                <a:lnTo>
                  <a:pt x="1564091" y="1291347"/>
                </a:lnTo>
                <a:lnTo>
                  <a:pt x="1608805" y="1291347"/>
                </a:lnTo>
                <a:lnTo>
                  <a:pt x="1605951" y="1264617"/>
                </a:lnTo>
                <a:lnTo>
                  <a:pt x="1561871" y="1264617"/>
                </a:lnTo>
                <a:close/>
                <a:moveTo>
                  <a:pt x="1501618" y="1264298"/>
                </a:moveTo>
                <a:lnTo>
                  <a:pt x="1502886" y="1291029"/>
                </a:lnTo>
                <a:lnTo>
                  <a:pt x="1547284" y="1291029"/>
                </a:lnTo>
                <a:lnTo>
                  <a:pt x="1545381" y="1264298"/>
                </a:lnTo>
                <a:lnTo>
                  <a:pt x="1501618" y="1264298"/>
                </a:lnTo>
                <a:close/>
                <a:moveTo>
                  <a:pt x="1441048" y="1263980"/>
                </a:moveTo>
                <a:lnTo>
                  <a:pt x="1441682" y="1290711"/>
                </a:lnTo>
                <a:lnTo>
                  <a:pt x="1486396" y="1291029"/>
                </a:lnTo>
                <a:lnTo>
                  <a:pt x="1485128" y="1264298"/>
                </a:lnTo>
                <a:lnTo>
                  <a:pt x="1441048" y="1263980"/>
                </a:lnTo>
                <a:close/>
                <a:moveTo>
                  <a:pt x="1380794" y="1263980"/>
                </a:moveTo>
                <a:lnTo>
                  <a:pt x="1380477" y="1290711"/>
                </a:lnTo>
                <a:lnTo>
                  <a:pt x="1424874" y="1290711"/>
                </a:lnTo>
                <a:lnTo>
                  <a:pt x="1424557" y="1263980"/>
                </a:lnTo>
                <a:lnTo>
                  <a:pt x="1380794" y="1263980"/>
                </a:lnTo>
                <a:close/>
                <a:moveTo>
                  <a:pt x="1320224" y="1263662"/>
                </a:moveTo>
                <a:lnTo>
                  <a:pt x="1319273" y="1290392"/>
                </a:lnTo>
                <a:lnTo>
                  <a:pt x="1363670" y="1290711"/>
                </a:lnTo>
                <a:lnTo>
                  <a:pt x="1363987" y="1263980"/>
                </a:lnTo>
                <a:lnTo>
                  <a:pt x="1320224" y="1263662"/>
                </a:lnTo>
                <a:close/>
                <a:moveTo>
                  <a:pt x="1259654" y="1263662"/>
                </a:moveTo>
                <a:lnTo>
                  <a:pt x="1258068" y="1290392"/>
                </a:lnTo>
                <a:lnTo>
                  <a:pt x="1302465" y="1290392"/>
                </a:lnTo>
                <a:lnTo>
                  <a:pt x="1303416" y="1263662"/>
                </a:lnTo>
                <a:lnTo>
                  <a:pt x="1259654" y="1263662"/>
                </a:lnTo>
                <a:close/>
                <a:moveTo>
                  <a:pt x="1199083" y="1263344"/>
                </a:moveTo>
                <a:lnTo>
                  <a:pt x="1196546" y="1290074"/>
                </a:lnTo>
                <a:lnTo>
                  <a:pt x="1241260" y="1290392"/>
                </a:lnTo>
                <a:lnTo>
                  <a:pt x="1243163" y="1263662"/>
                </a:lnTo>
                <a:lnTo>
                  <a:pt x="1199083" y="1263344"/>
                </a:lnTo>
                <a:close/>
                <a:moveTo>
                  <a:pt x="1138830" y="1263344"/>
                </a:moveTo>
                <a:lnTo>
                  <a:pt x="1135659" y="1289756"/>
                </a:lnTo>
                <a:lnTo>
                  <a:pt x="1180056" y="1290074"/>
                </a:lnTo>
                <a:lnTo>
                  <a:pt x="1182593" y="1263344"/>
                </a:lnTo>
                <a:lnTo>
                  <a:pt x="1138830" y="1263344"/>
                </a:lnTo>
                <a:close/>
                <a:moveTo>
                  <a:pt x="1078259" y="1263026"/>
                </a:moveTo>
                <a:lnTo>
                  <a:pt x="1074137" y="1289756"/>
                </a:lnTo>
                <a:lnTo>
                  <a:pt x="1118851" y="1289756"/>
                </a:lnTo>
                <a:lnTo>
                  <a:pt x="1122339" y="1263344"/>
                </a:lnTo>
                <a:lnTo>
                  <a:pt x="1078259" y="1263026"/>
                </a:lnTo>
                <a:close/>
                <a:moveTo>
                  <a:pt x="1018006" y="1263026"/>
                </a:moveTo>
                <a:lnTo>
                  <a:pt x="1012615" y="1289438"/>
                </a:lnTo>
                <a:lnTo>
                  <a:pt x="1057329" y="1289756"/>
                </a:lnTo>
                <a:lnTo>
                  <a:pt x="1061769" y="1263026"/>
                </a:lnTo>
                <a:lnTo>
                  <a:pt x="1018006" y="1263026"/>
                </a:lnTo>
                <a:close/>
                <a:moveTo>
                  <a:pt x="1676987" y="1227067"/>
                </a:moveTo>
                <a:lnTo>
                  <a:pt x="1681109" y="1253797"/>
                </a:lnTo>
                <a:lnTo>
                  <a:pt x="1724872" y="1254115"/>
                </a:lnTo>
                <a:lnTo>
                  <a:pt x="1719798" y="1227067"/>
                </a:lnTo>
                <a:lnTo>
                  <a:pt x="1676987" y="1227067"/>
                </a:lnTo>
                <a:close/>
                <a:moveTo>
                  <a:pt x="1618002" y="1227067"/>
                </a:moveTo>
                <a:lnTo>
                  <a:pt x="1621173" y="1253797"/>
                </a:lnTo>
                <a:lnTo>
                  <a:pt x="1664619" y="1253797"/>
                </a:lnTo>
                <a:lnTo>
                  <a:pt x="1660813" y="1227067"/>
                </a:lnTo>
                <a:lnTo>
                  <a:pt x="1618002" y="1227067"/>
                </a:lnTo>
                <a:close/>
                <a:moveTo>
                  <a:pt x="1558383" y="1226431"/>
                </a:moveTo>
                <a:lnTo>
                  <a:pt x="1560920" y="1253479"/>
                </a:lnTo>
                <a:lnTo>
                  <a:pt x="1604683" y="1253797"/>
                </a:lnTo>
                <a:lnTo>
                  <a:pt x="1601512" y="1226431"/>
                </a:lnTo>
                <a:lnTo>
                  <a:pt x="1558383" y="1226431"/>
                </a:lnTo>
                <a:close/>
                <a:moveTo>
                  <a:pt x="1499398" y="1226431"/>
                </a:moveTo>
                <a:lnTo>
                  <a:pt x="1500984" y="1253479"/>
                </a:lnTo>
                <a:lnTo>
                  <a:pt x="1544430" y="1253479"/>
                </a:lnTo>
                <a:lnTo>
                  <a:pt x="1542210" y="1226431"/>
                </a:lnTo>
                <a:lnTo>
                  <a:pt x="1499398" y="1226431"/>
                </a:lnTo>
                <a:close/>
                <a:moveTo>
                  <a:pt x="1439779" y="1226112"/>
                </a:moveTo>
                <a:lnTo>
                  <a:pt x="1440730" y="1253161"/>
                </a:lnTo>
                <a:lnTo>
                  <a:pt x="1484493" y="1253479"/>
                </a:lnTo>
                <a:lnTo>
                  <a:pt x="1483225" y="1226431"/>
                </a:lnTo>
                <a:lnTo>
                  <a:pt x="1439779" y="1226112"/>
                </a:lnTo>
                <a:close/>
                <a:moveTo>
                  <a:pt x="1380794" y="1226112"/>
                </a:moveTo>
                <a:lnTo>
                  <a:pt x="1380794" y="1253161"/>
                </a:lnTo>
                <a:lnTo>
                  <a:pt x="1424240" y="1253161"/>
                </a:lnTo>
                <a:lnTo>
                  <a:pt x="1423606" y="1226112"/>
                </a:lnTo>
                <a:lnTo>
                  <a:pt x="1380794" y="1226112"/>
                </a:lnTo>
                <a:close/>
                <a:moveTo>
                  <a:pt x="1321492" y="1226112"/>
                </a:moveTo>
                <a:lnTo>
                  <a:pt x="1320541" y="1252843"/>
                </a:lnTo>
                <a:lnTo>
                  <a:pt x="1364304" y="1253161"/>
                </a:lnTo>
                <a:lnTo>
                  <a:pt x="1364621" y="1226112"/>
                </a:lnTo>
                <a:lnTo>
                  <a:pt x="1321492" y="1226112"/>
                </a:lnTo>
                <a:close/>
                <a:moveTo>
                  <a:pt x="1262190" y="1225794"/>
                </a:moveTo>
                <a:lnTo>
                  <a:pt x="1260605" y="1252843"/>
                </a:lnTo>
                <a:lnTo>
                  <a:pt x="1304051" y="1252843"/>
                </a:lnTo>
                <a:lnTo>
                  <a:pt x="1305319" y="1225794"/>
                </a:lnTo>
                <a:lnTo>
                  <a:pt x="1262190" y="1225794"/>
                </a:lnTo>
                <a:close/>
                <a:moveTo>
                  <a:pt x="1203206" y="1225794"/>
                </a:moveTo>
                <a:lnTo>
                  <a:pt x="1200352" y="1252524"/>
                </a:lnTo>
                <a:lnTo>
                  <a:pt x="1244115" y="1252843"/>
                </a:lnTo>
                <a:lnTo>
                  <a:pt x="1246017" y="1225794"/>
                </a:lnTo>
                <a:lnTo>
                  <a:pt x="1203206" y="1225794"/>
                </a:lnTo>
                <a:close/>
                <a:moveTo>
                  <a:pt x="1143904" y="1225476"/>
                </a:moveTo>
                <a:lnTo>
                  <a:pt x="1140415" y="1252524"/>
                </a:lnTo>
                <a:lnTo>
                  <a:pt x="1183861" y="1252524"/>
                </a:lnTo>
                <a:lnTo>
                  <a:pt x="1187032" y="1225794"/>
                </a:lnTo>
                <a:lnTo>
                  <a:pt x="1143904" y="1225476"/>
                </a:lnTo>
                <a:close/>
                <a:moveTo>
                  <a:pt x="1084602" y="1225476"/>
                </a:moveTo>
                <a:lnTo>
                  <a:pt x="1080162" y="1252206"/>
                </a:lnTo>
                <a:lnTo>
                  <a:pt x="1123925" y="1252524"/>
                </a:lnTo>
                <a:lnTo>
                  <a:pt x="1127731" y="1225476"/>
                </a:lnTo>
                <a:lnTo>
                  <a:pt x="1084602" y="1225476"/>
                </a:lnTo>
                <a:close/>
                <a:moveTo>
                  <a:pt x="1025300" y="1225476"/>
                </a:moveTo>
                <a:lnTo>
                  <a:pt x="1020226" y="1252206"/>
                </a:lnTo>
                <a:lnTo>
                  <a:pt x="1063672" y="1252206"/>
                </a:lnTo>
                <a:lnTo>
                  <a:pt x="1068429" y="1225476"/>
                </a:lnTo>
                <a:lnTo>
                  <a:pt x="1025300" y="1225476"/>
                </a:lnTo>
                <a:close/>
                <a:moveTo>
                  <a:pt x="1671279" y="1188881"/>
                </a:moveTo>
                <a:lnTo>
                  <a:pt x="1675401" y="1216248"/>
                </a:lnTo>
                <a:lnTo>
                  <a:pt x="1718213" y="1216248"/>
                </a:lnTo>
                <a:lnTo>
                  <a:pt x="1713456" y="1188881"/>
                </a:lnTo>
                <a:lnTo>
                  <a:pt x="1671279" y="1188881"/>
                </a:lnTo>
                <a:close/>
                <a:moveTo>
                  <a:pt x="1613245" y="1188881"/>
                </a:moveTo>
                <a:lnTo>
                  <a:pt x="1616416" y="1215929"/>
                </a:lnTo>
                <a:lnTo>
                  <a:pt x="1659228" y="1216248"/>
                </a:lnTo>
                <a:lnTo>
                  <a:pt x="1655422" y="1188881"/>
                </a:lnTo>
                <a:lnTo>
                  <a:pt x="1613245" y="1188881"/>
                </a:lnTo>
                <a:close/>
                <a:moveTo>
                  <a:pt x="1555212" y="1188881"/>
                </a:moveTo>
                <a:lnTo>
                  <a:pt x="1557432" y="1215929"/>
                </a:lnTo>
                <a:lnTo>
                  <a:pt x="1600560" y="1215929"/>
                </a:lnTo>
                <a:lnTo>
                  <a:pt x="1597389" y="1188881"/>
                </a:lnTo>
                <a:lnTo>
                  <a:pt x="1555212" y="1188881"/>
                </a:lnTo>
                <a:close/>
                <a:moveTo>
                  <a:pt x="1497178" y="1188881"/>
                </a:moveTo>
                <a:lnTo>
                  <a:pt x="1498764" y="1215929"/>
                </a:lnTo>
                <a:lnTo>
                  <a:pt x="1541575" y="1215929"/>
                </a:lnTo>
                <a:lnTo>
                  <a:pt x="1539356" y="1188881"/>
                </a:lnTo>
                <a:lnTo>
                  <a:pt x="1497178" y="1188881"/>
                </a:lnTo>
                <a:close/>
                <a:moveTo>
                  <a:pt x="1438828" y="1188563"/>
                </a:moveTo>
                <a:lnTo>
                  <a:pt x="1439779" y="1215611"/>
                </a:lnTo>
                <a:lnTo>
                  <a:pt x="1482591" y="1215929"/>
                </a:lnTo>
                <a:lnTo>
                  <a:pt x="1481322" y="1188563"/>
                </a:lnTo>
                <a:lnTo>
                  <a:pt x="1438828" y="1188563"/>
                </a:lnTo>
                <a:close/>
                <a:moveTo>
                  <a:pt x="1381111" y="1188563"/>
                </a:moveTo>
                <a:lnTo>
                  <a:pt x="1380794" y="1215611"/>
                </a:lnTo>
                <a:lnTo>
                  <a:pt x="1423606" y="1215611"/>
                </a:lnTo>
                <a:lnTo>
                  <a:pt x="1422972" y="1188563"/>
                </a:lnTo>
                <a:lnTo>
                  <a:pt x="1381111" y="1188563"/>
                </a:lnTo>
                <a:close/>
                <a:moveTo>
                  <a:pt x="1322761" y="1188563"/>
                </a:moveTo>
                <a:lnTo>
                  <a:pt x="1321810" y="1215611"/>
                </a:lnTo>
                <a:lnTo>
                  <a:pt x="1364621" y="1215611"/>
                </a:lnTo>
                <a:lnTo>
                  <a:pt x="1365255" y="1188563"/>
                </a:lnTo>
                <a:lnTo>
                  <a:pt x="1322761" y="1188563"/>
                </a:lnTo>
                <a:close/>
                <a:moveTo>
                  <a:pt x="1264727" y="1188563"/>
                </a:moveTo>
                <a:lnTo>
                  <a:pt x="1263142" y="1215293"/>
                </a:lnTo>
                <a:lnTo>
                  <a:pt x="1305636" y="1215293"/>
                </a:lnTo>
                <a:lnTo>
                  <a:pt x="1307222" y="1188563"/>
                </a:lnTo>
                <a:lnTo>
                  <a:pt x="1264727" y="1188563"/>
                </a:lnTo>
                <a:close/>
                <a:moveTo>
                  <a:pt x="1206694" y="1188244"/>
                </a:moveTo>
                <a:lnTo>
                  <a:pt x="1204157" y="1215293"/>
                </a:lnTo>
                <a:lnTo>
                  <a:pt x="1246969" y="1215293"/>
                </a:lnTo>
                <a:lnTo>
                  <a:pt x="1248871" y="1188563"/>
                </a:lnTo>
                <a:lnTo>
                  <a:pt x="1206694" y="1188244"/>
                </a:lnTo>
                <a:close/>
                <a:moveTo>
                  <a:pt x="1148661" y="1188244"/>
                </a:moveTo>
                <a:lnTo>
                  <a:pt x="1145172" y="1215293"/>
                </a:lnTo>
                <a:lnTo>
                  <a:pt x="1188301" y="1215293"/>
                </a:lnTo>
                <a:lnTo>
                  <a:pt x="1190838" y="1188244"/>
                </a:lnTo>
                <a:lnTo>
                  <a:pt x="1148661" y="1188244"/>
                </a:lnTo>
                <a:close/>
                <a:moveTo>
                  <a:pt x="1090627" y="1188244"/>
                </a:moveTo>
                <a:lnTo>
                  <a:pt x="1086505" y="1214975"/>
                </a:lnTo>
                <a:lnTo>
                  <a:pt x="1128999" y="1214975"/>
                </a:lnTo>
                <a:lnTo>
                  <a:pt x="1132805" y="1188244"/>
                </a:lnTo>
                <a:lnTo>
                  <a:pt x="1090627" y="1188244"/>
                </a:lnTo>
                <a:close/>
                <a:moveTo>
                  <a:pt x="1032594" y="1187926"/>
                </a:moveTo>
                <a:lnTo>
                  <a:pt x="1027203" y="1214975"/>
                </a:lnTo>
                <a:lnTo>
                  <a:pt x="1070331" y="1214975"/>
                </a:lnTo>
                <a:lnTo>
                  <a:pt x="1074771" y="1188244"/>
                </a:lnTo>
                <a:lnTo>
                  <a:pt x="1032594" y="1187926"/>
                </a:lnTo>
                <a:close/>
                <a:moveTo>
                  <a:pt x="1740728" y="1132875"/>
                </a:moveTo>
                <a:lnTo>
                  <a:pt x="1737874" y="1133193"/>
                </a:lnTo>
                <a:lnTo>
                  <a:pt x="1735337" y="1133829"/>
                </a:lnTo>
                <a:lnTo>
                  <a:pt x="1733117" y="1134784"/>
                </a:lnTo>
                <a:lnTo>
                  <a:pt x="1731532" y="1136057"/>
                </a:lnTo>
                <a:lnTo>
                  <a:pt x="1730263" y="1137648"/>
                </a:lnTo>
                <a:lnTo>
                  <a:pt x="1729312" y="1139875"/>
                </a:lnTo>
                <a:lnTo>
                  <a:pt x="1728995" y="1142103"/>
                </a:lnTo>
                <a:lnTo>
                  <a:pt x="1728995" y="1144330"/>
                </a:lnTo>
                <a:lnTo>
                  <a:pt x="1730263" y="1151649"/>
                </a:lnTo>
                <a:lnTo>
                  <a:pt x="1731215" y="1153877"/>
                </a:lnTo>
                <a:lnTo>
                  <a:pt x="1732166" y="1156104"/>
                </a:lnTo>
                <a:lnTo>
                  <a:pt x="1734069" y="1158332"/>
                </a:lnTo>
                <a:lnTo>
                  <a:pt x="1735971" y="1159923"/>
                </a:lnTo>
                <a:lnTo>
                  <a:pt x="1738508" y="1161514"/>
                </a:lnTo>
                <a:lnTo>
                  <a:pt x="1741045" y="1162469"/>
                </a:lnTo>
                <a:lnTo>
                  <a:pt x="1743582" y="1163105"/>
                </a:lnTo>
                <a:lnTo>
                  <a:pt x="1746437" y="1163423"/>
                </a:lnTo>
                <a:lnTo>
                  <a:pt x="1772123" y="1163423"/>
                </a:lnTo>
                <a:lnTo>
                  <a:pt x="1775295" y="1163105"/>
                </a:lnTo>
                <a:lnTo>
                  <a:pt x="1777832" y="1162469"/>
                </a:lnTo>
                <a:lnTo>
                  <a:pt x="1779734" y="1161514"/>
                </a:lnTo>
                <a:lnTo>
                  <a:pt x="1781637" y="1159923"/>
                </a:lnTo>
                <a:lnTo>
                  <a:pt x="1782906" y="1158332"/>
                </a:lnTo>
                <a:lnTo>
                  <a:pt x="1783857" y="1156104"/>
                </a:lnTo>
                <a:lnTo>
                  <a:pt x="1784174" y="1154195"/>
                </a:lnTo>
                <a:lnTo>
                  <a:pt x="1783857" y="1151968"/>
                </a:lnTo>
                <a:lnTo>
                  <a:pt x="1782271" y="1144330"/>
                </a:lnTo>
                <a:lnTo>
                  <a:pt x="1781637" y="1142103"/>
                </a:lnTo>
                <a:lnTo>
                  <a:pt x="1780369" y="1139875"/>
                </a:lnTo>
                <a:lnTo>
                  <a:pt x="1778783" y="1137648"/>
                </a:lnTo>
                <a:lnTo>
                  <a:pt x="1776563" y="1136057"/>
                </a:lnTo>
                <a:lnTo>
                  <a:pt x="1774343" y="1134784"/>
                </a:lnTo>
                <a:lnTo>
                  <a:pt x="1771489" y="1133829"/>
                </a:lnTo>
                <a:lnTo>
                  <a:pt x="1768635" y="1133193"/>
                </a:lnTo>
                <a:lnTo>
                  <a:pt x="1766098" y="1132875"/>
                </a:lnTo>
                <a:lnTo>
                  <a:pt x="1740728" y="1132875"/>
                </a:lnTo>
                <a:close/>
                <a:moveTo>
                  <a:pt x="1664619" y="1132875"/>
                </a:moveTo>
                <a:lnTo>
                  <a:pt x="1661765" y="1133193"/>
                </a:lnTo>
                <a:lnTo>
                  <a:pt x="1659545" y="1133829"/>
                </a:lnTo>
                <a:lnTo>
                  <a:pt x="1657325" y="1134784"/>
                </a:lnTo>
                <a:lnTo>
                  <a:pt x="1655422" y="1136057"/>
                </a:lnTo>
                <a:lnTo>
                  <a:pt x="1654154" y="1137648"/>
                </a:lnTo>
                <a:lnTo>
                  <a:pt x="1653203" y="1139875"/>
                </a:lnTo>
                <a:lnTo>
                  <a:pt x="1652568" y="1142103"/>
                </a:lnTo>
                <a:lnTo>
                  <a:pt x="1652568" y="1144330"/>
                </a:lnTo>
                <a:lnTo>
                  <a:pt x="1653837" y="1151649"/>
                </a:lnTo>
                <a:lnTo>
                  <a:pt x="1654471" y="1153877"/>
                </a:lnTo>
                <a:lnTo>
                  <a:pt x="1655422" y="1156104"/>
                </a:lnTo>
                <a:lnTo>
                  <a:pt x="1657008" y="1158332"/>
                </a:lnTo>
                <a:lnTo>
                  <a:pt x="1658911" y="1159923"/>
                </a:lnTo>
                <a:lnTo>
                  <a:pt x="1661131" y="1161196"/>
                </a:lnTo>
                <a:lnTo>
                  <a:pt x="1663668" y="1162469"/>
                </a:lnTo>
                <a:lnTo>
                  <a:pt x="1666205" y="1163105"/>
                </a:lnTo>
                <a:lnTo>
                  <a:pt x="1669376" y="1163105"/>
                </a:lnTo>
                <a:lnTo>
                  <a:pt x="1695063" y="1163423"/>
                </a:lnTo>
                <a:lnTo>
                  <a:pt x="1697917" y="1163105"/>
                </a:lnTo>
                <a:lnTo>
                  <a:pt x="1700137" y="1162469"/>
                </a:lnTo>
                <a:lnTo>
                  <a:pt x="1702357" y="1161514"/>
                </a:lnTo>
                <a:lnTo>
                  <a:pt x="1704576" y="1159923"/>
                </a:lnTo>
                <a:lnTo>
                  <a:pt x="1705845" y="1158332"/>
                </a:lnTo>
                <a:lnTo>
                  <a:pt x="1706796" y="1156104"/>
                </a:lnTo>
                <a:lnTo>
                  <a:pt x="1707430" y="1153877"/>
                </a:lnTo>
                <a:lnTo>
                  <a:pt x="1707113" y="1151649"/>
                </a:lnTo>
                <a:lnTo>
                  <a:pt x="1705845" y="1144330"/>
                </a:lnTo>
                <a:lnTo>
                  <a:pt x="1705211" y="1142103"/>
                </a:lnTo>
                <a:lnTo>
                  <a:pt x="1704259" y="1139875"/>
                </a:lnTo>
                <a:lnTo>
                  <a:pt x="1702357" y="1137648"/>
                </a:lnTo>
                <a:lnTo>
                  <a:pt x="1700137" y="1136057"/>
                </a:lnTo>
                <a:lnTo>
                  <a:pt x="1697917" y="1134784"/>
                </a:lnTo>
                <a:lnTo>
                  <a:pt x="1695697" y="1133829"/>
                </a:lnTo>
                <a:lnTo>
                  <a:pt x="1692843" y="1133193"/>
                </a:lnTo>
                <a:lnTo>
                  <a:pt x="1689989" y="1132875"/>
                </a:lnTo>
                <a:lnTo>
                  <a:pt x="1664619" y="1132875"/>
                </a:lnTo>
                <a:close/>
                <a:moveTo>
                  <a:pt x="1586924" y="1132875"/>
                </a:moveTo>
                <a:lnTo>
                  <a:pt x="1584704" y="1133511"/>
                </a:lnTo>
                <a:lnTo>
                  <a:pt x="1582167" y="1134784"/>
                </a:lnTo>
                <a:lnTo>
                  <a:pt x="1580264" y="1136057"/>
                </a:lnTo>
                <a:lnTo>
                  <a:pt x="1578679" y="1137648"/>
                </a:lnTo>
                <a:lnTo>
                  <a:pt x="1577727" y="1139875"/>
                </a:lnTo>
                <a:lnTo>
                  <a:pt x="1577093" y="1142103"/>
                </a:lnTo>
                <a:lnTo>
                  <a:pt x="1577093" y="1144330"/>
                </a:lnTo>
                <a:lnTo>
                  <a:pt x="1578044" y="1151649"/>
                </a:lnTo>
                <a:lnTo>
                  <a:pt x="1578362" y="1153877"/>
                </a:lnTo>
                <a:lnTo>
                  <a:pt x="1579313" y="1156104"/>
                </a:lnTo>
                <a:lnTo>
                  <a:pt x="1580899" y="1158332"/>
                </a:lnTo>
                <a:lnTo>
                  <a:pt x="1583118" y="1159923"/>
                </a:lnTo>
                <a:lnTo>
                  <a:pt x="1585338" y="1161196"/>
                </a:lnTo>
                <a:lnTo>
                  <a:pt x="1587558" y="1162151"/>
                </a:lnTo>
                <a:lnTo>
                  <a:pt x="1590412" y="1162787"/>
                </a:lnTo>
                <a:lnTo>
                  <a:pt x="1593266" y="1163105"/>
                </a:lnTo>
                <a:lnTo>
                  <a:pt x="1618953" y="1163105"/>
                </a:lnTo>
                <a:lnTo>
                  <a:pt x="1621807" y="1163105"/>
                </a:lnTo>
                <a:lnTo>
                  <a:pt x="1624344" y="1162469"/>
                </a:lnTo>
                <a:lnTo>
                  <a:pt x="1626564" y="1161196"/>
                </a:lnTo>
                <a:lnTo>
                  <a:pt x="1628467" y="1159923"/>
                </a:lnTo>
                <a:lnTo>
                  <a:pt x="1629735" y="1158332"/>
                </a:lnTo>
                <a:lnTo>
                  <a:pt x="1631004" y="1156104"/>
                </a:lnTo>
                <a:lnTo>
                  <a:pt x="1631321" y="1153877"/>
                </a:lnTo>
                <a:lnTo>
                  <a:pt x="1631321" y="1151649"/>
                </a:lnTo>
                <a:lnTo>
                  <a:pt x="1630370" y="1144330"/>
                </a:lnTo>
                <a:lnTo>
                  <a:pt x="1629735" y="1142103"/>
                </a:lnTo>
                <a:lnTo>
                  <a:pt x="1628784" y="1139875"/>
                </a:lnTo>
                <a:lnTo>
                  <a:pt x="1627198" y="1137648"/>
                </a:lnTo>
                <a:lnTo>
                  <a:pt x="1625296" y="1136057"/>
                </a:lnTo>
                <a:lnTo>
                  <a:pt x="1623076" y="1134784"/>
                </a:lnTo>
                <a:lnTo>
                  <a:pt x="1620856" y="1133829"/>
                </a:lnTo>
                <a:lnTo>
                  <a:pt x="1618002" y="1132875"/>
                </a:lnTo>
                <a:lnTo>
                  <a:pt x="1615148" y="1132875"/>
                </a:lnTo>
                <a:lnTo>
                  <a:pt x="1589778" y="1132875"/>
                </a:lnTo>
                <a:lnTo>
                  <a:pt x="1586924" y="1132875"/>
                </a:lnTo>
                <a:close/>
                <a:moveTo>
                  <a:pt x="1510815" y="1132875"/>
                </a:moveTo>
                <a:lnTo>
                  <a:pt x="1508278" y="1133511"/>
                </a:lnTo>
                <a:lnTo>
                  <a:pt x="1506058" y="1134784"/>
                </a:lnTo>
                <a:lnTo>
                  <a:pt x="1504155" y="1136057"/>
                </a:lnTo>
                <a:lnTo>
                  <a:pt x="1502569" y="1137648"/>
                </a:lnTo>
                <a:lnTo>
                  <a:pt x="1501618" y="1139875"/>
                </a:lnTo>
                <a:lnTo>
                  <a:pt x="1500984" y="1142103"/>
                </a:lnTo>
                <a:lnTo>
                  <a:pt x="1500667" y="1144330"/>
                </a:lnTo>
                <a:lnTo>
                  <a:pt x="1501301" y="1151649"/>
                </a:lnTo>
                <a:lnTo>
                  <a:pt x="1501618" y="1153877"/>
                </a:lnTo>
                <a:lnTo>
                  <a:pt x="1502569" y="1156104"/>
                </a:lnTo>
                <a:lnTo>
                  <a:pt x="1503838" y="1158332"/>
                </a:lnTo>
                <a:lnTo>
                  <a:pt x="1505741" y="1159923"/>
                </a:lnTo>
                <a:lnTo>
                  <a:pt x="1507960" y="1161196"/>
                </a:lnTo>
                <a:lnTo>
                  <a:pt x="1510180" y="1162151"/>
                </a:lnTo>
                <a:lnTo>
                  <a:pt x="1512717" y="1162787"/>
                </a:lnTo>
                <a:lnTo>
                  <a:pt x="1515888" y="1163105"/>
                </a:lnTo>
                <a:lnTo>
                  <a:pt x="1541575" y="1163105"/>
                </a:lnTo>
                <a:lnTo>
                  <a:pt x="1544430" y="1162787"/>
                </a:lnTo>
                <a:lnTo>
                  <a:pt x="1546966" y="1162151"/>
                </a:lnTo>
                <a:lnTo>
                  <a:pt x="1549503" y="1161196"/>
                </a:lnTo>
                <a:lnTo>
                  <a:pt x="1551406" y="1159923"/>
                </a:lnTo>
                <a:lnTo>
                  <a:pt x="1552992" y="1158332"/>
                </a:lnTo>
                <a:lnTo>
                  <a:pt x="1553943" y="1156104"/>
                </a:lnTo>
                <a:lnTo>
                  <a:pt x="1554577" y="1153877"/>
                </a:lnTo>
                <a:lnTo>
                  <a:pt x="1554577" y="1151649"/>
                </a:lnTo>
                <a:lnTo>
                  <a:pt x="1553943" y="1144330"/>
                </a:lnTo>
                <a:lnTo>
                  <a:pt x="1553626" y="1142103"/>
                </a:lnTo>
                <a:lnTo>
                  <a:pt x="1552675" y="1139875"/>
                </a:lnTo>
                <a:lnTo>
                  <a:pt x="1551089" y="1137648"/>
                </a:lnTo>
                <a:lnTo>
                  <a:pt x="1549186" y="1136057"/>
                </a:lnTo>
                <a:lnTo>
                  <a:pt x="1546966" y="1134784"/>
                </a:lnTo>
                <a:lnTo>
                  <a:pt x="1544430" y="1133511"/>
                </a:lnTo>
                <a:lnTo>
                  <a:pt x="1541893" y="1132875"/>
                </a:lnTo>
                <a:lnTo>
                  <a:pt x="1539038" y="1132875"/>
                </a:lnTo>
                <a:lnTo>
                  <a:pt x="1513986" y="1132875"/>
                </a:lnTo>
                <a:lnTo>
                  <a:pt x="1510815" y="1132875"/>
                </a:lnTo>
                <a:close/>
                <a:moveTo>
                  <a:pt x="981854" y="1117600"/>
                </a:moveTo>
                <a:lnTo>
                  <a:pt x="1765464" y="1117600"/>
                </a:lnTo>
                <a:lnTo>
                  <a:pt x="1769904" y="1117918"/>
                </a:lnTo>
                <a:lnTo>
                  <a:pt x="1774978" y="1118236"/>
                </a:lnTo>
                <a:lnTo>
                  <a:pt x="1779417" y="1119191"/>
                </a:lnTo>
                <a:lnTo>
                  <a:pt x="1783857" y="1120464"/>
                </a:lnTo>
                <a:lnTo>
                  <a:pt x="1787980" y="1122373"/>
                </a:lnTo>
                <a:lnTo>
                  <a:pt x="1792736" y="1124283"/>
                </a:lnTo>
                <a:lnTo>
                  <a:pt x="1796542" y="1126510"/>
                </a:lnTo>
                <a:lnTo>
                  <a:pt x="1800347" y="1129056"/>
                </a:lnTo>
                <a:lnTo>
                  <a:pt x="1803836" y="1131602"/>
                </a:lnTo>
                <a:lnTo>
                  <a:pt x="1807007" y="1134466"/>
                </a:lnTo>
                <a:lnTo>
                  <a:pt x="1810495" y="1137648"/>
                </a:lnTo>
                <a:lnTo>
                  <a:pt x="1813032" y="1141148"/>
                </a:lnTo>
                <a:lnTo>
                  <a:pt x="1815252" y="1144649"/>
                </a:lnTo>
                <a:lnTo>
                  <a:pt x="1817155" y="1148149"/>
                </a:lnTo>
                <a:lnTo>
                  <a:pt x="1818740" y="1151649"/>
                </a:lnTo>
                <a:lnTo>
                  <a:pt x="1820009" y="1155468"/>
                </a:lnTo>
                <a:lnTo>
                  <a:pt x="1903095" y="1502007"/>
                </a:lnTo>
                <a:lnTo>
                  <a:pt x="1903412" y="1506144"/>
                </a:lnTo>
                <a:lnTo>
                  <a:pt x="1903412" y="1509963"/>
                </a:lnTo>
                <a:lnTo>
                  <a:pt x="1903095" y="1513463"/>
                </a:lnTo>
                <a:lnTo>
                  <a:pt x="1901827" y="1516963"/>
                </a:lnTo>
                <a:lnTo>
                  <a:pt x="1900241" y="1520146"/>
                </a:lnTo>
                <a:lnTo>
                  <a:pt x="1898338" y="1523646"/>
                </a:lnTo>
                <a:lnTo>
                  <a:pt x="1895801" y="1526510"/>
                </a:lnTo>
                <a:lnTo>
                  <a:pt x="1892313" y="1529056"/>
                </a:lnTo>
                <a:lnTo>
                  <a:pt x="1889142" y="1531283"/>
                </a:lnTo>
                <a:lnTo>
                  <a:pt x="1885336" y="1533511"/>
                </a:lnTo>
                <a:lnTo>
                  <a:pt x="1881214" y="1535420"/>
                </a:lnTo>
                <a:lnTo>
                  <a:pt x="1876774" y="1537011"/>
                </a:lnTo>
                <a:lnTo>
                  <a:pt x="1871700" y="1538284"/>
                </a:lnTo>
                <a:lnTo>
                  <a:pt x="1866626" y="1538920"/>
                </a:lnTo>
                <a:lnTo>
                  <a:pt x="1861235" y="1539557"/>
                </a:lnTo>
                <a:lnTo>
                  <a:pt x="1855210" y="1539875"/>
                </a:lnTo>
                <a:lnTo>
                  <a:pt x="884498" y="1539875"/>
                </a:lnTo>
                <a:lnTo>
                  <a:pt x="878789" y="1539557"/>
                </a:lnTo>
                <a:lnTo>
                  <a:pt x="873081" y="1538920"/>
                </a:lnTo>
                <a:lnTo>
                  <a:pt x="868007" y="1537966"/>
                </a:lnTo>
                <a:lnTo>
                  <a:pt x="863250" y="1536693"/>
                </a:lnTo>
                <a:lnTo>
                  <a:pt x="858811" y="1535102"/>
                </a:lnTo>
                <a:lnTo>
                  <a:pt x="854371" y="1533193"/>
                </a:lnTo>
                <a:lnTo>
                  <a:pt x="850566" y="1531283"/>
                </a:lnTo>
                <a:lnTo>
                  <a:pt x="847394" y="1528737"/>
                </a:lnTo>
                <a:lnTo>
                  <a:pt x="844223" y="1526192"/>
                </a:lnTo>
                <a:lnTo>
                  <a:pt x="842003" y="1523010"/>
                </a:lnTo>
                <a:lnTo>
                  <a:pt x="839466" y="1519827"/>
                </a:lnTo>
                <a:lnTo>
                  <a:pt x="837881" y="1516645"/>
                </a:lnTo>
                <a:lnTo>
                  <a:pt x="836929" y="1513463"/>
                </a:lnTo>
                <a:lnTo>
                  <a:pt x="836612" y="1509963"/>
                </a:lnTo>
                <a:lnTo>
                  <a:pt x="836612" y="1506144"/>
                </a:lnTo>
                <a:lnTo>
                  <a:pt x="837246" y="1502007"/>
                </a:lnTo>
                <a:lnTo>
                  <a:pt x="926675" y="1154832"/>
                </a:lnTo>
                <a:lnTo>
                  <a:pt x="927943" y="1151331"/>
                </a:lnTo>
                <a:lnTo>
                  <a:pt x="929529" y="1147513"/>
                </a:lnTo>
                <a:lnTo>
                  <a:pt x="931432" y="1144012"/>
                </a:lnTo>
                <a:lnTo>
                  <a:pt x="933969" y="1140830"/>
                </a:lnTo>
                <a:lnTo>
                  <a:pt x="936823" y="1137011"/>
                </a:lnTo>
                <a:lnTo>
                  <a:pt x="939677" y="1134147"/>
                </a:lnTo>
                <a:lnTo>
                  <a:pt x="943165" y="1131283"/>
                </a:lnTo>
                <a:lnTo>
                  <a:pt x="946971" y="1128738"/>
                </a:lnTo>
                <a:lnTo>
                  <a:pt x="950776" y="1126192"/>
                </a:lnTo>
                <a:lnTo>
                  <a:pt x="954582" y="1124283"/>
                </a:lnTo>
                <a:lnTo>
                  <a:pt x="959021" y="1122373"/>
                </a:lnTo>
                <a:lnTo>
                  <a:pt x="963461" y="1120464"/>
                </a:lnTo>
                <a:lnTo>
                  <a:pt x="967901" y="1119191"/>
                </a:lnTo>
                <a:lnTo>
                  <a:pt x="972341" y="1118236"/>
                </a:lnTo>
                <a:lnTo>
                  <a:pt x="977097" y="1117918"/>
                </a:lnTo>
                <a:lnTo>
                  <a:pt x="981854" y="1117600"/>
                </a:lnTo>
                <a:close/>
                <a:moveTo>
                  <a:pt x="268430" y="1104583"/>
                </a:moveTo>
                <a:lnTo>
                  <a:pt x="254469" y="1109980"/>
                </a:lnTo>
                <a:lnTo>
                  <a:pt x="240826" y="1115695"/>
                </a:lnTo>
                <a:lnTo>
                  <a:pt x="227500" y="1121410"/>
                </a:lnTo>
                <a:lnTo>
                  <a:pt x="214808" y="1127443"/>
                </a:lnTo>
                <a:lnTo>
                  <a:pt x="202433" y="1133158"/>
                </a:lnTo>
                <a:lnTo>
                  <a:pt x="190693" y="1139190"/>
                </a:lnTo>
                <a:lnTo>
                  <a:pt x="178954" y="1145858"/>
                </a:lnTo>
                <a:lnTo>
                  <a:pt x="168483" y="1151890"/>
                </a:lnTo>
                <a:lnTo>
                  <a:pt x="178954" y="1168718"/>
                </a:lnTo>
                <a:lnTo>
                  <a:pt x="190376" y="1185228"/>
                </a:lnTo>
                <a:lnTo>
                  <a:pt x="202433" y="1201420"/>
                </a:lnTo>
                <a:lnTo>
                  <a:pt x="214490" y="1217295"/>
                </a:lnTo>
                <a:lnTo>
                  <a:pt x="227182" y="1232535"/>
                </a:lnTo>
                <a:lnTo>
                  <a:pt x="240191" y="1247775"/>
                </a:lnTo>
                <a:lnTo>
                  <a:pt x="253835" y="1262380"/>
                </a:lnTo>
                <a:lnTo>
                  <a:pt x="267479" y="1276668"/>
                </a:lnTo>
                <a:lnTo>
                  <a:pt x="283026" y="1291590"/>
                </a:lnTo>
                <a:lnTo>
                  <a:pt x="299208" y="1306195"/>
                </a:lnTo>
                <a:lnTo>
                  <a:pt x="313486" y="1301750"/>
                </a:lnTo>
                <a:lnTo>
                  <a:pt x="327764" y="1297623"/>
                </a:lnTo>
                <a:lnTo>
                  <a:pt x="357590" y="1289368"/>
                </a:lnTo>
                <a:lnTo>
                  <a:pt x="350609" y="1278890"/>
                </a:lnTo>
                <a:lnTo>
                  <a:pt x="344264" y="1268413"/>
                </a:lnTo>
                <a:lnTo>
                  <a:pt x="337600" y="1257618"/>
                </a:lnTo>
                <a:lnTo>
                  <a:pt x="331572" y="1246823"/>
                </a:lnTo>
                <a:lnTo>
                  <a:pt x="325543" y="1235710"/>
                </a:lnTo>
                <a:lnTo>
                  <a:pt x="319515" y="1224280"/>
                </a:lnTo>
                <a:lnTo>
                  <a:pt x="313803" y="1213168"/>
                </a:lnTo>
                <a:lnTo>
                  <a:pt x="308409" y="1201738"/>
                </a:lnTo>
                <a:lnTo>
                  <a:pt x="302381" y="1189990"/>
                </a:lnTo>
                <a:lnTo>
                  <a:pt x="297304" y="1178243"/>
                </a:lnTo>
                <a:lnTo>
                  <a:pt x="287151" y="1154113"/>
                </a:lnTo>
                <a:lnTo>
                  <a:pt x="277315" y="1129665"/>
                </a:lnTo>
                <a:lnTo>
                  <a:pt x="268430" y="1104583"/>
                </a:lnTo>
                <a:close/>
                <a:moveTo>
                  <a:pt x="469277" y="1050290"/>
                </a:moveTo>
                <a:lnTo>
                  <a:pt x="441990" y="1055688"/>
                </a:lnTo>
                <a:lnTo>
                  <a:pt x="415337" y="1061403"/>
                </a:lnTo>
                <a:lnTo>
                  <a:pt x="389319" y="1067118"/>
                </a:lnTo>
                <a:lnTo>
                  <a:pt x="364253" y="1073785"/>
                </a:lnTo>
                <a:lnTo>
                  <a:pt x="343946" y="1079500"/>
                </a:lnTo>
                <a:lnTo>
                  <a:pt x="324274" y="1085215"/>
                </a:lnTo>
                <a:lnTo>
                  <a:pt x="328716" y="1098550"/>
                </a:lnTo>
                <a:lnTo>
                  <a:pt x="333476" y="1111568"/>
                </a:lnTo>
                <a:lnTo>
                  <a:pt x="338235" y="1124585"/>
                </a:lnTo>
                <a:lnTo>
                  <a:pt x="343629" y="1136968"/>
                </a:lnTo>
                <a:lnTo>
                  <a:pt x="349023" y="1149668"/>
                </a:lnTo>
                <a:lnTo>
                  <a:pt x="354417" y="1162050"/>
                </a:lnTo>
                <a:lnTo>
                  <a:pt x="360446" y="1174115"/>
                </a:lnTo>
                <a:lnTo>
                  <a:pt x="366157" y="1186180"/>
                </a:lnTo>
                <a:lnTo>
                  <a:pt x="371868" y="1197928"/>
                </a:lnTo>
                <a:lnTo>
                  <a:pt x="378531" y="1209358"/>
                </a:lnTo>
                <a:lnTo>
                  <a:pt x="384560" y="1220788"/>
                </a:lnTo>
                <a:lnTo>
                  <a:pt x="391223" y="1232218"/>
                </a:lnTo>
                <a:lnTo>
                  <a:pt x="397886" y="1243013"/>
                </a:lnTo>
                <a:lnTo>
                  <a:pt x="404549" y="1254125"/>
                </a:lnTo>
                <a:lnTo>
                  <a:pt x="411530" y="1264603"/>
                </a:lnTo>
                <a:lnTo>
                  <a:pt x="418510" y="1275080"/>
                </a:lnTo>
                <a:lnTo>
                  <a:pt x="442942" y="1270318"/>
                </a:lnTo>
                <a:lnTo>
                  <a:pt x="467373" y="1265873"/>
                </a:lnTo>
                <a:lnTo>
                  <a:pt x="492440" y="1261428"/>
                </a:lnTo>
                <a:lnTo>
                  <a:pt x="518140" y="1257618"/>
                </a:lnTo>
                <a:lnTo>
                  <a:pt x="510525" y="1234123"/>
                </a:lnTo>
                <a:lnTo>
                  <a:pt x="503545" y="1209993"/>
                </a:lnTo>
                <a:lnTo>
                  <a:pt x="496882" y="1184910"/>
                </a:lnTo>
                <a:lnTo>
                  <a:pt x="490219" y="1159193"/>
                </a:lnTo>
                <a:lnTo>
                  <a:pt x="484507" y="1132840"/>
                </a:lnTo>
                <a:lnTo>
                  <a:pt x="479113" y="1106170"/>
                </a:lnTo>
                <a:lnTo>
                  <a:pt x="473719" y="1078548"/>
                </a:lnTo>
                <a:lnTo>
                  <a:pt x="469277" y="1050290"/>
                </a:lnTo>
                <a:close/>
                <a:moveTo>
                  <a:pt x="742467" y="1024890"/>
                </a:moveTo>
                <a:lnTo>
                  <a:pt x="714228" y="1025525"/>
                </a:lnTo>
                <a:lnTo>
                  <a:pt x="686623" y="1026478"/>
                </a:lnTo>
                <a:lnTo>
                  <a:pt x="659019" y="1028065"/>
                </a:lnTo>
                <a:lnTo>
                  <a:pt x="631731" y="1029653"/>
                </a:lnTo>
                <a:lnTo>
                  <a:pt x="605396" y="1031875"/>
                </a:lnTo>
                <a:lnTo>
                  <a:pt x="578743" y="1034733"/>
                </a:lnTo>
                <a:lnTo>
                  <a:pt x="553043" y="1037908"/>
                </a:lnTo>
                <a:lnTo>
                  <a:pt x="527025" y="1041083"/>
                </a:lnTo>
                <a:lnTo>
                  <a:pt x="530515" y="1059498"/>
                </a:lnTo>
                <a:lnTo>
                  <a:pt x="533688" y="1077595"/>
                </a:lnTo>
                <a:lnTo>
                  <a:pt x="536861" y="1095375"/>
                </a:lnTo>
                <a:lnTo>
                  <a:pt x="540351" y="1112838"/>
                </a:lnTo>
                <a:lnTo>
                  <a:pt x="543841" y="1130300"/>
                </a:lnTo>
                <a:lnTo>
                  <a:pt x="547966" y="1147128"/>
                </a:lnTo>
                <a:lnTo>
                  <a:pt x="552091" y="1163638"/>
                </a:lnTo>
                <a:lnTo>
                  <a:pt x="556216" y="1180148"/>
                </a:lnTo>
                <a:lnTo>
                  <a:pt x="561292" y="1198245"/>
                </a:lnTo>
                <a:lnTo>
                  <a:pt x="566686" y="1216025"/>
                </a:lnTo>
                <a:lnTo>
                  <a:pt x="572080" y="1233488"/>
                </a:lnTo>
                <a:lnTo>
                  <a:pt x="577792" y="1250315"/>
                </a:lnTo>
                <a:lnTo>
                  <a:pt x="597464" y="1248410"/>
                </a:lnTo>
                <a:lnTo>
                  <a:pt x="617771" y="1246823"/>
                </a:lnTo>
                <a:lnTo>
                  <a:pt x="638077" y="1245235"/>
                </a:lnTo>
                <a:lnTo>
                  <a:pt x="658701" y="1243648"/>
                </a:lnTo>
                <a:lnTo>
                  <a:pt x="679326" y="1242378"/>
                </a:lnTo>
                <a:lnTo>
                  <a:pt x="699950" y="1241425"/>
                </a:lnTo>
                <a:lnTo>
                  <a:pt x="721208" y="1240790"/>
                </a:lnTo>
                <a:lnTo>
                  <a:pt x="742467" y="1240473"/>
                </a:lnTo>
                <a:lnTo>
                  <a:pt x="742467" y="1024890"/>
                </a:lnTo>
                <a:close/>
                <a:moveTo>
                  <a:pt x="507035" y="801688"/>
                </a:moveTo>
                <a:lnTo>
                  <a:pt x="507670" y="824865"/>
                </a:lnTo>
                <a:lnTo>
                  <a:pt x="508622" y="848360"/>
                </a:lnTo>
                <a:lnTo>
                  <a:pt x="509573" y="871538"/>
                </a:lnTo>
                <a:lnTo>
                  <a:pt x="510843" y="894080"/>
                </a:lnTo>
                <a:lnTo>
                  <a:pt x="512746" y="916940"/>
                </a:lnTo>
                <a:lnTo>
                  <a:pt x="514650" y="939165"/>
                </a:lnTo>
                <a:lnTo>
                  <a:pt x="516871" y="961073"/>
                </a:lnTo>
                <a:lnTo>
                  <a:pt x="519410" y="982663"/>
                </a:lnTo>
                <a:lnTo>
                  <a:pt x="546062" y="979170"/>
                </a:lnTo>
                <a:lnTo>
                  <a:pt x="572715" y="976313"/>
                </a:lnTo>
                <a:lnTo>
                  <a:pt x="600319" y="973455"/>
                </a:lnTo>
                <a:lnTo>
                  <a:pt x="627924" y="971233"/>
                </a:lnTo>
                <a:lnTo>
                  <a:pt x="656163" y="969328"/>
                </a:lnTo>
                <a:lnTo>
                  <a:pt x="684720" y="967740"/>
                </a:lnTo>
                <a:lnTo>
                  <a:pt x="713276" y="966788"/>
                </a:lnTo>
                <a:lnTo>
                  <a:pt x="742467" y="965835"/>
                </a:lnTo>
                <a:lnTo>
                  <a:pt x="742467" y="801688"/>
                </a:lnTo>
                <a:lnTo>
                  <a:pt x="507035" y="801688"/>
                </a:lnTo>
                <a:close/>
                <a:moveTo>
                  <a:pt x="273824" y="801688"/>
                </a:moveTo>
                <a:lnTo>
                  <a:pt x="274142" y="816610"/>
                </a:lnTo>
                <a:lnTo>
                  <a:pt x="275094" y="831533"/>
                </a:lnTo>
                <a:lnTo>
                  <a:pt x="276045" y="846455"/>
                </a:lnTo>
                <a:lnTo>
                  <a:pt x="276997" y="860743"/>
                </a:lnTo>
                <a:lnTo>
                  <a:pt x="278584" y="875665"/>
                </a:lnTo>
                <a:lnTo>
                  <a:pt x="280170" y="889953"/>
                </a:lnTo>
                <a:lnTo>
                  <a:pt x="281757" y="904558"/>
                </a:lnTo>
                <a:lnTo>
                  <a:pt x="283660" y="918845"/>
                </a:lnTo>
                <a:lnTo>
                  <a:pt x="285882" y="933133"/>
                </a:lnTo>
                <a:lnTo>
                  <a:pt x="288737" y="947103"/>
                </a:lnTo>
                <a:lnTo>
                  <a:pt x="291276" y="961073"/>
                </a:lnTo>
                <a:lnTo>
                  <a:pt x="293814" y="975043"/>
                </a:lnTo>
                <a:lnTo>
                  <a:pt x="296670" y="988695"/>
                </a:lnTo>
                <a:lnTo>
                  <a:pt x="299842" y="1002665"/>
                </a:lnTo>
                <a:lnTo>
                  <a:pt x="303015" y="1015683"/>
                </a:lnTo>
                <a:lnTo>
                  <a:pt x="306823" y="1029335"/>
                </a:lnTo>
                <a:lnTo>
                  <a:pt x="324909" y="1023938"/>
                </a:lnTo>
                <a:lnTo>
                  <a:pt x="343312" y="1018858"/>
                </a:lnTo>
                <a:lnTo>
                  <a:pt x="362032" y="1013778"/>
                </a:lnTo>
                <a:lnTo>
                  <a:pt x="381070" y="1009015"/>
                </a:lnTo>
                <a:lnTo>
                  <a:pt x="400742" y="1004570"/>
                </a:lnTo>
                <a:lnTo>
                  <a:pt x="420414" y="1000125"/>
                </a:lnTo>
                <a:lnTo>
                  <a:pt x="440721" y="995998"/>
                </a:lnTo>
                <a:lnTo>
                  <a:pt x="461345" y="992188"/>
                </a:lnTo>
                <a:lnTo>
                  <a:pt x="458489" y="969328"/>
                </a:lnTo>
                <a:lnTo>
                  <a:pt x="456268" y="945833"/>
                </a:lnTo>
                <a:lnTo>
                  <a:pt x="454047" y="922655"/>
                </a:lnTo>
                <a:lnTo>
                  <a:pt x="452461" y="899160"/>
                </a:lnTo>
                <a:lnTo>
                  <a:pt x="451191" y="874713"/>
                </a:lnTo>
                <a:lnTo>
                  <a:pt x="449922" y="850900"/>
                </a:lnTo>
                <a:lnTo>
                  <a:pt x="448970" y="826135"/>
                </a:lnTo>
                <a:lnTo>
                  <a:pt x="448653" y="801688"/>
                </a:lnTo>
                <a:lnTo>
                  <a:pt x="273824" y="801688"/>
                </a:lnTo>
                <a:close/>
                <a:moveTo>
                  <a:pt x="59334" y="801688"/>
                </a:moveTo>
                <a:lnTo>
                  <a:pt x="60286" y="821690"/>
                </a:lnTo>
                <a:lnTo>
                  <a:pt x="62507" y="841693"/>
                </a:lnTo>
                <a:lnTo>
                  <a:pt x="64411" y="861378"/>
                </a:lnTo>
                <a:lnTo>
                  <a:pt x="67266" y="881380"/>
                </a:lnTo>
                <a:lnTo>
                  <a:pt x="70439" y="900748"/>
                </a:lnTo>
                <a:lnTo>
                  <a:pt x="74247" y="919798"/>
                </a:lnTo>
                <a:lnTo>
                  <a:pt x="78372" y="938848"/>
                </a:lnTo>
                <a:lnTo>
                  <a:pt x="83448" y="957898"/>
                </a:lnTo>
                <a:lnTo>
                  <a:pt x="88525" y="976630"/>
                </a:lnTo>
                <a:lnTo>
                  <a:pt x="94236" y="995045"/>
                </a:lnTo>
                <a:lnTo>
                  <a:pt x="100899" y="1013143"/>
                </a:lnTo>
                <a:lnTo>
                  <a:pt x="107245" y="1031240"/>
                </a:lnTo>
                <a:lnTo>
                  <a:pt x="114860" y="1049020"/>
                </a:lnTo>
                <a:lnTo>
                  <a:pt x="122475" y="1066483"/>
                </a:lnTo>
                <a:lnTo>
                  <a:pt x="130408" y="1083628"/>
                </a:lnTo>
                <a:lnTo>
                  <a:pt x="138975" y="1100773"/>
                </a:lnTo>
                <a:lnTo>
                  <a:pt x="150080" y="1094740"/>
                </a:lnTo>
                <a:lnTo>
                  <a:pt x="161185" y="1088390"/>
                </a:lnTo>
                <a:lnTo>
                  <a:pt x="172925" y="1082358"/>
                </a:lnTo>
                <a:lnTo>
                  <a:pt x="184982" y="1076325"/>
                </a:lnTo>
                <a:lnTo>
                  <a:pt x="197039" y="1070293"/>
                </a:lnTo>
                <a:lnTo>
                  <a:pt x="209731" y="1064895"/>
                </a:lnTo>
                <a:lnTo>
                  <a:pt x="222740" y="1059498"/>
                </a:lnTo>
                <a:lnTo>
                  <a:pt x="236066" y="1054100"/>
                </a:lnTo>
                <a:lnTo>
                  <a:pt x="250979" y="1048385"/>
                </a:lnTo>
                <a:lnTo>
                  <a:pt x="247172" y="1033780"/>
                </a:lnTo>
                <a:lnTo>
                  <a:pt x="243364" y="1019175"/>
                </a:lnTo>
                <a:lnTo>
                  <a:pt x="240191" y="1004570"/>
                </a:lnTo>
                <a:lnTo>
                  <a:pt x="236701" y="989330"/>
                </a:lnTo>
                <a:lnTo>
                  <a:pt x="233528" y="974408"/>
                </a:lnTo>
                <a:lnTo>
                  <a:pt x="230672" y="959168"/>
                </a:lnTo>
                <a:lnTo>
                  <a:pt x="228134" y="943928"/>
                </a:lnTo>
                <a:lnTo>
                  <a:pt x="225913" y="928370"/>
                </a:lnTo>
                <a:lnTo>
                  <a:pt x="223692" y="912813"/>
                </a:lnTo>
                <a:lnTo>
                  <a:pt x="221788" y="897573"/>
                </a:lnTo>
                <a:lnTo>
                  <a:pt x="220202" y="881698"/>
                </a:lnTo>
                <a:lnTo>
                  <a:pt x="218615" y="865823"/>
                </a:lnTo>
                <a:lnTo>
                  <a:pt x="217029" y="849948"/>
                </a:lnTo>
                <a:lnTo>
                  <a:pt x="216077" y="834073"/>
                </a:lnTo>
                <a:lnTo>
                  <a:pt x="215125" y="817880"/>
                </a:lnTo>
                <a:lnTo>
                  <a:pt x="214808" y="801688"/>
                </a:lnTo>
                <a:lnTo>
                  <a:pt x="59334" y="801688"/>
                </a:lnTo>
                <a:close/>
                <a:moveTo>
                  <a:pt x="1734820" y="720725"/>
                </a:moveTo>
                <a:lnTo>
                  <a:pt x="1735138" y="764540"/>
                </a:lnTo>
                <a:lnTo>
                  <a:pt x="1735138" y="861378"/>
                </a:lnTo>
                <a:lnTo>
                  <a:pt x="1735138" y="913765"/>
                </a:lnTo>
                <a:lnTo>
                  <a:pt x="1734503" y="960120"/>
                </a:lnTo>
                <a:lnTo>
                  <a:pt x="1734185" y="979488"/>
                </a:lnTo>
                <a:lnTo>
                  <a:pt x="1733549" y="994728"/>
                </a:lnTo>
                <a:lnTo>
                  <a:pt x="1732914" y="1005840"/>
                </a:lnTo>
                <a:lnTo>
                  <a:pt x="1732596" y="1009333"/>
                </a:lnTo>
                <a:lnTo>
                  <a:pt x="1732278" y="1011238"/>
                </a:lnTo>
                <a:lnTo>
                  <a:pt x="1731642" y="1011873"/>
                </a:lnTo>
                <a:lnTo>
                  <a:pt x="1730689" y="1012190"/>
                </a:lnTo>
                <a:lnTo>
                  <a:pt x="1727511" y="1013143"/>
                </a:lnTo>
                <a:lnTo>
                  <a:pt x="1722744" y="1014095"/>
                </a:lnTo>
                <a:lnTo>
                  <a:pt x="1716071" y="1014730"/>
                </a:lnTo>
                <a:lnTo>
                  <a:pt x="1708443" y="1015365"/>
                </a:lnTo>
                <a:lnTo>
                  <a:pt x="1698910" y="1015683"/>
                </a:lnTo>
                <a:lnTo>
                  <a:pt x="1676982" y="1016000"/>
                </a:lnTo>
                <a:lnTo>
                  <a:pt x="1650923" y="1016000"/>
                </a:lnTo>
                <a:lnTo>
                  <a:pt x="1622321" y="1015683"/>
                </a:lnTo>
                <a:lnTo>
                  <a:pt x="1591496" y="1014730"/>
                </a:lnTo>
                <a:lnTo>
                  <a:pt x="1559716" y="1013778"/>
                </a:lnTo>
                <a:lnTo>
                  <a:pt x="1497746" y="1011555"/>
                </a:lnTo>
                <a:lnTo>
                  <a:pt x="1443404" y="1009333"/>
                </a:lnTo>
                <a:lnTo>
                  <a:pt x="1390650" y="1006793"/>
                </a:lnTo>
                <a:lnTo>
                  <a:pt x="1438319" y="1005205"/>
                </a:lnTo>
                <a:lnTo>
                  <a:pt x="1487259" y="1003300"/>
                </a:lnTo>
                <a:lnTo>
                  <a:pt x="1543509" y="1000443"/>
                </a:lnTo>
                <a:lnTo>
                  <a:pt x="1572428" y="998538"/>
                </a:lnTo>
                <a:lnTo>
                  <a:pt x="1600394" y="996633"/>
                </a:lnTo>
                <a:lnTo>
                  <a:pt x="1626771" y="994410"/>
                </a:lnTo>
                <a:lnTo>
                  <a:pt x="1650605" y="992188"/>
                </a:lnTo>
                <a:lnTo>
                  <a:pt x="1671262" y="989648"/>
                </a:lnTo>
                <a:lnTo>
                  <a:pt x="1679842" y="988378"/>
                </a:lnTo>
                <a:lnTo>
                  <a:pt x="1687787" y="986790"/>
                </a:lnTo>
                <a:lnTo>
                  <a:pt x="1693825" y="985520"/>
                </a:lnTo>
                <a:lnTo>
                  <a:pt x="1698592" y="983933"/>
                </a:lnTo>
                <a:lnTo>
                  <a:pt x="1702088" y="982028"/>
                </a:lnTo>
                <a:lnTo>
                  <a:pt x="1703359" y="981075"/>
                </a:lnTo>
                <a:lnTo>
                  <a:pt x="1704312" y="980440"/>
                </a:lnTo>
                <a:lnTo>
                  <a:pt x="1705266" y="978218"/>
                </a:lnTo>
                <a:lnTo>
                  <a:pt x="1706219" y="974725"/>
                </a:lnTo>
                <a:lnTo>
                  <a:pt x="1707490" y="969963"/>
                </a:lnTo>
                <a:lnTo>
                  <a:pt x="1708443" y="963930"/>
                </a:lnTo>
                <a:lnTo>
                  <a:pt x="1710986" y="949960"/>
                </a:lnTo>
                <a:lnTo>
                  <a:pt x="1713528" y="932498"/>
                </a:lnTo>
                <a:lnTo>
                  <a:pt x="1716071" y="912178"/>
                </a:lnTo>
                <a:lnTo>
                  <a:pt x="1718613" y="890270"/>
                </a:lnTo>
                <a:lnTo>
                  <a:pt x="1723698" y="844233"/>
                </a:lnTo>
                <a:lnTo>
                  <a:pt x="1728147" y="798513"/>
                </a:lnTo>
                <a:lnTo>
                  <a:pt x="1731642" y="759143"/>
                </a:lnTo>
                <a:lnTo>
                  <a:pt x="1734820" y="720725"/>
                </a:lnTo>
                <a:close/>
                <a:moveTo>
                  <a:pt x="519410" y="561340"/>
                </a:moveTo>
                <a:lnTo>
                  <a:pt x="516871" y="583565"/>
                </a:lnTo>
                <a:lnTo>
                  <a:pt x="514650" y="605473"/>
                </a:lnTo>
                <a:lnTo>
                  <a:pt x="512746" y="627698"/>
                </a:lnTo>
                <a:lnTo>
                  <a:pt x="510843" y="650240"/>
                </a:lnTo>
                <a:lnTo>
                  <a:pt x="509573" y="673100"/>
                </a:lnTo>
                <a:lnTo>
                  <a:pt x="508622" y="695960"/>
                </a:lnTo>
                <a:lnTo>
                  <a:pt x="507670" y="719138"/>
                </a:lnTo>
                <a:lnTo>
                  <a:pt x="507352" y="742950"/>
                </a:lnTo>
                <a:lnTo>
                  <a:pt x="742467" y="742950"/>
                </a:lnTo>
                <a:lnTo>
                  <a:pt x="742467" y="578485"/>
                </a:lnTo>
                <a:lnTo>
                  <a:pt x="713276" y="577850"/>
                </a:lnTo>
                <a:lnTo>
                  <a:pt x="684720" y="576580"/>
                </a:lnTo>
                <a:lnTo>
                  <a:pt x="656163" y="575310"/>
                </a:lnTo>
                <a:lnTo>
                  <a:pt x="627924" y="573405"/>
                </a:lnTo>
                <a:lnTo>
                  <a:pt x="600319" y="570865"/>
                </a:lnTo>
                <a:lnTo>
                  <a:pt x="573032" y="568325"/>
                </a:lnTo>
                <a:lnTo>
                  <a:pt x="546062" y="564833"/>
                </a:lnTo>
                <a:lnTo>
                  <a:pt x="519410" y="561340"/>
                </a:lnTo>
                <a:close/>
                <a:moveTo>
                  <a:pt x="1074474" y="554038"/>
                </a:moveTo>
                <a:lnTo>
                  <a:pt x="1100533" y="554038"/>
                </a:lnTo>
                <a:lnTo>
                  <a:pt x="1129135" y="554356"/>
                </a:lnTo>
                <a:lnTo>
                  <a:pt x="1159961" y="555308"/>
                </a:lnTo>
                <a:lnTo>
                  <a:pt x="1191422" y="556261"/>
                </a:lnTo>
                <a:lnTo>
                  <a:pt x="1253392" y="558483"/>
                </a:lnTo>
                <a:lnTo>
                  <a:pt x="1307734" y="560706"/>
                </a:lnTo>
                <a:lnTo>
                  <a:pt x="1360488" y="563246"/>
                </a:lnTo>
                <a:lnTo>
                  <a:pt x="1313137" y="564833"/>
                </a:lnTo>
                <a:lnTo>
                  <a:pt x="1264197" y="567056"/>
                </a:lnTo>
                <a:lnTo>
                  <a:pt x="1207947" y="569913"/>
                </a:lnTo>
                <a:lnTo>
                  <a:pt x="1179028" y="571501"/>
                </a:lnTo>
                <a:lnTo>
                  <a:pt x="1150745" y="573406"/>
                </a:lnTo>
                <a:lnTo>
                  <a:pt x="1124685" y="575628"/>
                </a:lnTo>
                <a:lnTo>
                  <a:pt x="1100851" y="577851"/>
                </a:lnTo>
                <a:lnTo>
                  <a:pt x="1079877" y="580391"/>
                </a:lnTo>
                <a:lnTo>
                  <a:pt x="1071296" y="581661"/>
                </a:lnTo>
                <a:lnTo>
                  <a:pt x="1063669" y="583248"/>
                </a:lnTo>
                <a:lnTo>
                  <a:pt x="1057313" y="584836"/>
                </a:lnTo>
                <a:lnTo>
                  <a:pt x="1052546" y="586423"/>
                </a:lnTo>
                <a:lnTo>
                  <a:pt x="1049051" y="588011"/>
                </a:lnTo>
                <a:lnTo>
                  <a:pt x="1048097" y="588963"/>
                </a:lnTo>
                <a:lnTo>
                  <a:pt x="1046826" y="589598"/>
                </a:lnTo>
                <a:lnTo>
                  <a:pt x="1045873" y="591821"/>
                </a:lnTo>
                <a:lnTo>
                  <a:pt x="1044919" y="595313"/>
                </a:lnTo>
                <a:lnTo>
                  <a:pt x="1042695" y="606108"/>
                </a:lnTo>
                <a:lnTo>
                  <a:pt x="1040152" y="620396"/>
                </a:lnTo>
                <a:lnTo>
                  <a:pt x="1037610" y="637858"/>
                </a:lnTo>
                <a:lnTo>
                  <a:pt x="1035386" y="657861"/>
                </a:lnTo>
                <a:lnTo>
                  <a:pt x="1032843" y="679768"/>
                </a:lnTo>
                <a:lnTo>
                  <a:pt x="1027441" y="726123"/>
                </a:lnTo>
                <a:lnTo>
                  <a:pt x="1022992" y="771526"/>
                </a:lnTo>
                <a:lnTo>
                  <a:pt x="1019496" y="811213"/>
                </a:lnTo>
                <a:lnTo>
                  <a:pt x="1016318" y="849313"/>
                </a:lnTo>
                <a:lnTo>
                  <a:pt x="1016000" y="805498"/>
                </a:lnTo>
                <a:lnTo>
                  <a:pt x="1016000" y="708978"/>
                </a:lnTo>
                <a:lnTo>
                  <a:pt x="1016318" y="656591"/>
                </a:lnTo>
                <a:lnTo>
                  <a:pt x="1016636" y="609918"/>
                </a:lnTo>
                <a:lnTo>
                  <a:pt x="1017271" y="590551"/>
                </a:lnTo>
                <a:lnTo>
                  <a:pt x="1017589" y="575311"/>
                </a:lnTo>
                <a:lnTo>
                  <a:pt x="1018225" y="564198"/>
                </a:lnTo>
                <a:lnTo>
                  <a:pt x="1018860" y="560706"/>
                </a:lnTo>
                <a:lnTo>
                  <a:pt x="1019178" y="558801"/>
                </a:lnTo>
                <a:lnTo>
                  <a:pt x="1019496" y="558166"/>
                </a:lnTo>
                <a:lnTo>
                  <a:pt x="1020449" y="557848"/>
                </a:lnTo>
                <a:lnTo>
                  <a:pt x="1023627" y="556896"/>
                </a:lnTo>
                <a:lnTo>
                  <a:pt x="1028394" y="555943"/>
                </a:lnTo>
                <a:lnTo>
                  <a:pt x="1035068" y="555308"/>
                </a:lnTo>
                <a:lnTo>
                  <a:pt x="1043013" y="554673"/>
                </a:lnTo>
                <a:lnTo>
                  <a:pt x="1052546" y="554356"/>
                </a:lnTo>
                <a:lnTo>
                  <a:pt x="1074474" y="554038"/>
                </a:lnTo>
                <a:close/>
                <a:moveTo>
                  <a:pt x="995680" y="516891"/>
                </a:moveTo>
                <a:lnTo>
                  <a:pt x="992187" y="517208"/>
                </a:lnTo>
                <a:lnTo>
                  <a:pt x="989330" y="518161"/>
                </a:lnTo>
                <a:lnTo>
                  <a:pt x="986790" y="519748"/>
                </a:lnTo>
                <a:lnTo>
                  <a:pt x="984567" y="521971"/>
                </a:lnTo>
                <a:lnTo>
                  <a:pt x="982662" y="524511"/>
                </a:lnTo>
                <a:lnTo>
                  <a:pt x="981075" y="527368"/>
                </a:lnTo>
                <a:lnTo>
                  <a:pt x="980440" y="530543"/>
                </a:lnTo>
                <a:lnTo>
                  <a:pt x="980122" y="534353"/>
                </a:lnTo>
                <a:lnTo>
                  <a:pt x="980122" y="1036638"/>
                </a:lnTo>
                <a:lnTo>
                  <a:pt x="980440" y="1040131"/>
                </a:lnTo>
                <a:lnTo>
                  <a:pt x="981075" y="1043306"/>
                </a:lnTo>
                <a:lnTo>
                  <a:pt x="982662" y="1046163"/>
                </a:lnTo>
                <a:lnTo>
                  <a:pt x="984567" y="1048703"/>
                </a:lnTo>
                <a:lnTo>
                  <a:pt x="986790" y="1050926"/>
                </a:lnTo>
                <a:lnTo>
                  <a:pt x="989330" y="1052196"/>
                </a:lnTo>
                <a:lnTo>
                  <a:pt x="992187" y="1053783"/>
                </a:lnTo>
                <a:lnTo>
                  <a:pt x="995680" y="1054101"/>
                </a:lnTo>
                <a:lnTo>
                  <a:pt x="1752918" y="1054101"/>
                </a:lnTo>
                <a:lnTo>
                  <a:pt x="1756093" y="1053783"/>
                </a:lnTo>
                <a:lnTo>
                  <a:pt x="1759268" y="1052196"/>
                </a:lnTo>
                <a:lnTo>
                  <a:pt x="1761808" y="1050926"/>
                </a:lnTo>
                <a:lnTo>
                  <a:pt x="1764030" y="1048703"/>
                </a:lnTo>
                <a:lnTo>
                  <a:pt x="1765935" y="1046163"/>
                </a:lnTo>
                <a:lnTo>
                  <a:pt x="1767205" y="1043306"/>
                </a:lnTo>
                <a:lnTo>
                  <a:pt x="1768158" y="1040131"/>
                </a:lnTo>
                <a:lnTo>
                  <a:pt x="1768475" y="1036638"/>
                </a:lnTo>
                <a:lnTo>
                  <a:pt x="1768475" y="534353"/>
                </a:lnTo>
                <a:lnTo>
                  <a:pt x="1768158" y="530543"/>
                </a:lnTo>
                <a:lnTo>
                  <a:pt x="1767205" y="527368"/>
                </a:lnTo>
                <a:lnTo>
                  <a:pt x="1765935" y="524511"/>
                </a:lnTo>
                <a:lnTo>
                  <a:pt x="1764030" y="521971"/>
                </a:lnTo>
                <a:lnTo>
                  <a:pt x="1761808" y="519748"/>
                </a:lnTo>
                <a:lnTo>
                  <a:pt x="1759268" y="518161"/>
                </a:lnTo>
                <a:lnTo>
                  <a:pt x="1756093" y="517208"/>
                </a:lnTo>
                <a:lnTo>
                  <a:pt x="1752918" y="516891"/>
                </a:lnTo>
                <a:lnTo>
                  <a:pt x="995680" y="516891"/>
                </a:lnTo>
                <a:close/>
                <a:moveTo>
                  <a:pt x="306823" y="515303"/>
                </a:moveTo>
                <a:lnTo>
                  <a:pt x="303015" y="528320"/>
                </a:lnTo>
                <a:lnTo>
                  <a:pt x="299842" y="541973"/>
                </a:lnTo>
                <a:lnTo>
                  <a:pt x="296670" y="555625"/>
                </a:lnTo>
                <a:lnTo>
                  <a:pt x="293814" y="569595"/>
                </a:lnTo>
                <a:lnTo>
                  <a:pt x="290958" y="583565"/>
                </a:lnTo>
                <a:lnTo>
                  <a:pt x="288420" y="597218"/>
                </a:lnTo>
                <a:lnTo>
                  <a:pt x="285882" y="611505"/>
                </a:lnTo>
                <a:lnTo>
                  <a:pt x="283660" y="625793"/>
                </a:lnTo>
                <a:lnTo>
                  <a:pt x="281757" y="640080"/>
                </a:lnTo>
                <a:lnTo>
                  <a:pt x="280170" y="654368"/>
                </a:lnTo>
                <a:lnTo>
                  <a:pt x="278584" y="668655"/>
                </a:lnTo>
                <a:lnTo>
                  <a:pt x="276997" y="683260"/>
                </a:lnTo>
                <a:lnTo>
                  <a:pt x="276045" y="698183"/>
                </a:lnTo>
                <a:lnTo>
                  <a:pt x="275094" y="713105"/>
                </a:lnTo>
                <a:lnTo>
                  <a:pt x="274142" y="728028"/>
                </a:lnTo>
                <a:lnTo>
                  <a:pt x="273824" y="742950"/>
                </a:lnTo>
                <a:lnTo>
                  <a:pt x="448336" y="742950"/>
                </a:lnTo>
                <a:lnTo>
                  <a:pt x="448970" y="718185"/>
                </a:lnTo>
                <a:lnTo>
                  <a:pt x="449922" y="693738"/>
                </a:lnTo>
                <a:lnTo>
                  <a:pt x="450874" y="669290"/>
                </a:lnTo>
                <a:lnTo>
                  <a:pt x="452461" y="645478"/>
                </a:lnTo>
                <a:lnTo>
                  <a:pt x="454047" y="621983"/>
                </a:lnTo>
                <a:lnTo>
                  <a:pt x="456268" y="598170"/>
                </a:lnTo>
                <a:lnTo>
                  <a:pt x="458489" y="574993"/>
                </a:lnTo>
                <a:lnTo>
                  <a:pt x="461345" y="552450"/>
                </a:lnTo>
                <a:lnTo>
                  <a:pt x="432154" y="546418"/>
                </a:lnTo>
                <a:lnTo>
                  <a:pt x="403597" y="540703"/>
                </a:lnTo>
                <a:lnTo>
                  <a:pt x="376310" y="534353"/>
                </a:lnTo>
                <a:lnTo>
                  <a:pt x="349023" y="527368"/>
                </a:lnTo>
                <a:lnTo>
                  <a:pt x="327764" y="521335"/>
                </a:lnTo>
                <a:lnTo>
                  <a:pt x="306823" y="515303"/>
                </a:lnTo>
                <a:close/>
                <a:moveTo>
                  <a:pt x="956945" y="477838"/>
                </a:moveTo>
                <a:lnTo>
                  <a:pt x="958532" y="477838"/>
                </a:lnTo>
                <a:lnTo>
                  <a:pt x="1789748" y="477838"/>
                </a:lnTo>
                <a:lnTo>
                  <a:pt x="1791653" y="477838"/>
                </a:lnTo>
                <a:lnTo>
                  <a:pt x="1793240" y="478156"/>
                </a:lnTo>
                <a:lnTo>
                  <a:pt x="1796415" y="479743"/>
                </a:lnTo>
                <a:lnTo>
                  <a:pt x="1799273" y="481648"/>
                </a:lnTo>
                <a:lnTo>
                  <a:pt x="1801813" y="483871"/>
                </a:lnTo>
                <a:lnTo>
                  <a:pt x="1803718" y="486728"/>
                </a:lnTo>
                <a:lnTo>
                  <a:pt x="1805305" y="490221"/>
                </a:lnTo>
                <a:lnTo>
                  <a:pt x="1806258" y="493713"/>
                </a:lnTo>
                <a:lnTo>
                  <a:pt x="1806575" y="498158"/>
                </a:lnTo>
                <a:lnTo>
                  <a:pt x="1806575" y="1074103"/>
                </a:lnTo>
                <a:lnTo>
                  <a:pt x="1806258" y="1077913"/>
                </a:lnTo>
                <a:lnTo>
                  <a:pt x="1805305" y="1081406"/>
                </a:lnTo>
                <a:lnTo>
                  <a:pt x="1803718" y="1084898"/>
                </a:lnTo>
                <a:lnTo>
                  <a:pt x="1801813" y="1088073"/>
                </a:lnTo>
                <a:lnTo>
                  <a:pt x="1799273" y="1090613"/>
                </a:lnTo>
                <a:lnTo>
                  <a:pt x="1796415" y="1092201"/>
                </a:lnTo>
                <a:lnTo>
                  <a:pt x="1793240" y="1093471"/>
                </a:lnTo>
                <a:lnTo>
                  <a:pt x="1791653" y="1093788"/>
                </a:lnTo>
                <a:lnTo>
                  <a:pt x="1789748" y="1093788"/>
                </a:lnTo>
                <a:lnTo>
                  <a:pt x="958532" y="1093788"/>
                </a:lnTo>
                <a:lnTo>
                  <a:pt x="956945" y="1093788"/>
                </a:lnTo>
                <a:lnTo>
                  <a:pt x="955040" y="1093471"/>
                </a:lnTo>
                <a:lnTo>
                  <a:pt x="951865" y="1092201"/>
                </a:lnTo>
                <a:lnTo>
                  <a:pt x="949325" y="1090613"/>
                </a:lnTo>
                <a:lnTo>
                  <a:pt x="946785" y="1088073"/>
                </a:lnTo>
                <a:lnTo>
                  <a:pt x="944562" y="1084898"/>
                </a:lnTo>
                <a:lnTo>
                  <a:pt x="942657" y="1081406"/>
                </a:lnTo>
                <a:lnTo>
                  <a:pt x="941705" y="1077913"/>
                </a:lnTo>
                <a:lnTo>
                  <a:pt x="941387" y="1074103"/>
                </a:lnTo>
                <a:lnTo>
                  <a:pt x="941387" y="498158"/>
                </a:lnTo>
                <a:lnTo>
                  <a:pt x="941705" y="493713"/>
                </a:lnTo>
                <a:lnTo>
                  <a:pt x="942657" y="490221"/>
                </a:lnTo>
                <a:lnTo>
                  <a:pt x="944562" y="486728"/>
                </a:lnTo>
                <a:lnTo>
                  <a:pt x="946785" y="483871"/>
                </a:lnTo>
                <a:lnTo>
                  <a:pt x="949325" y="481648"/>
                </a:lnTo>
                <a:lnTo>
                  <a:pt x="951865" y="479743"/>
                </a:lnTo>
                <a:lnTo>
                  <a:pt x="955040" y="478156"/>
                </a:lnTo>
                <a:lnTo>
                  <a:pt x="956945" y="477838"/>
                </a:lnTo>
                <a:close/>
                <a:moveTo>
                  <a:pt x="138975" y="443230"/>
                </a:moveTo>
                <a:lnTo>
                  <a:pt x="130408" y="460375"/>
                </a:lnTo>
                <a:lnTo>
                  <a:pt x="122475" y="477838"/>
                </a:lnTo>
                <a:lnTo>
                  <a:pt x="114860" y="495300"/>
                </a:lnTo>
                <a:lnTo>
                  <a:pt x="107245" y="513080"/>
                </a:lnTo>
                <a:lnTo>
                  <a:pt x="100899" y="531178"/>
                </a:lnTo>
                <a:lnTo>
                  <a:pt x="94236" y="549593"/>
                </a:lnTo>
                <a:lnTo>
                  <a:pt x="88525" y="568008"/>
                </a:lnTo>
                <a:lnTo>
                  <a:pt x="83448" y="586740"/>
                </a:lnTo>
                <a:lnTo>
                  <a:pt x="78372" y="605473"/>
                </a:lnTo>
                <a:lnTo>
                  <a:pt x="74247" y="624523"/>
                </a:lnTo>
                <a:lnTo>
                  <a:pt x="70439" y="643890"/>
                </a:lnTo>
                <a:lnTo>
                  <a:pt x="67266" y="663258"/>
                </a:lnTo>
                <a:lnTo>
                  <a:pt x="64411" y="682943"/>
                </a:lnTo>
                <a:lnTo>
                  <a:pt x="62507" y="702628"/>
                </a:lnTo>
                <a:lnTo>
                  <a:pt x="60286" y="722948"/>
                </a:lnTo>
                <a:lnTo>
                  <a:pt x="59334" y="742950"/>
                </a:lnTo>
                <a:lnTo>
                  <a:pt x="214808" y="742950"/>
                </a:lnTo>
                <a:lnTo>
                  <a:pt x="215125" y="726758"/>
                </a:lnTo>
                <a:lnTo>
                  <a:pt x="216077" y="710565"/>
                </a:lnTo>
                <a:lnTo>
                  <a:pt x="217029" y="694373"/>
                </a:lnTo>
                <a:lnTo>
                  <a:pt x="218615" y="678498"/>
                </a:lnTo>
                <a:lnTo>
                  <a:pt x="220202" y="662623"/>
                </a:lnTo>
                <a:lnTo>
                  <a:pt x="221788" y="647065"/>
                </a:lnTo>
                <a:lnTo>
                  <a:pt x="223692" y="631190"/>
                </a:lnTo>
                <a:lnTo>
                  <a:pt x="225913" y="615950"/>
                </a:lnTo>
                <a:lnTo>
                  <a:pt x="228134" y="600710"/>
                </a:lnTo>
                <a:lnTo>
                  <a:pt x="230672" y="585470"/>
                </a:lnTo>
                <a:lnTo>
                  <a:pt x="233528" y="570230"/>
                </a:lnTo>
                <a:lnTo>
                  <a:pt x="236701" y="554990"/>
                </a:lnTo>
                <a:lnTo>
                  <a:pt x="239874" y="540068"/>
                </a:lnTo>
                <a:lnTo>
                  <a:pt x="243364" y="525145"/>
                </a:lnTo>
                <a:lnTo>
                  <a:pt x="247172" y="510540"/>
                </a:lnTo>
                <a:lnTo>
                  <a:pt x="250979" y="496253"/>
                </a:lnTo>
                <a:lnTo>
                  <a:pt x="235749" y="490220"/>
                </a:lnTo>
                <a:lnTo>
                  <a:pt x="220519" y="484188"/>
                </a:lnTo>
                <a:lnTo>
                  <a:pt x="205924" y="477520"/>
                </a:lnTo>
                <a:lnTo>
                  <a:pt x="191645" y="471170"/>
                </a:lnTo>
                <a:lnTo>
                  <a:pt x="177684" y="464820"/>
                </a:lnTo>
                <a:lnTo>
                  <a:pt x="164358" y="457518"/>
                </a:lnTo>
                <a:lnTo>
                  <a:pt x="151666" y="450850"/>
                </a:lnTo>
                <a:lnTo>
                  <a:pt x="138975" y="443230"/>
                </a:lnTo>
                <a:close/>
                <a:moveTo>
                  <a:pt x="577792" y="294005"/>
                </a:moveTo>
                <a:lnTo>
                  <a:pt x="570177" y="317500"/>
                </a:lnTo>
                <a:lnTo>
                  <a:pt x="562562" y="341630"/>
                </a:lnTo>
                <a:lnTo>
                  <a:pt x="555581" y="366713"/>
                </a:lnTo>
                <a:lnTo>
                  <a:pt x="549235" y="392748"/>
                </a:lnTo>
                <a:lnTo>
                  <a:pt x="542889" y="419100"/>
                </a:lnTo>
                <a:lnTo>
                  <a:pt x="537495" y="446405"/>
                </a:lnTo>
                <a:lnTo>
                  <a:pt x="532101" y="474345"/>
                </a:lnTo>
                <a:lnTo>
                  <a:pt x="527342" y="503238"/>
                </a:lnTo>
                <a:lnTo>
                  <a:pt x="553043" y="506413"/>
                </a:lnTo>
                <a:lnTo>
                  <a:pt x="578743" y="509588"/>
                </a:lnTo>
                <a:lnTo>
                  <a:pt x="605396" y="512128"/>
                </a:lnTo>
                <a:lnTo>
                  <a:pt x="631731" y="514668"/>
                </a:lnTo>
                <a:lnTo>
                  <a:pt x="659019" y="516573"/>
                </a:lnTo>
                <a:lnTo>
                  <a:pt x="686623" y="517843"/>
                </a:lnTo>
                <a:lnTo>
                  <a:pt x="714228" y="519113"/>
                </a:lnTo>
                <a:lnTo>
                  <a:pt x="742467" y="519748"/>
                </a:lnTo>
                <a:lnTo>
                  <a:pt x="742467" y="303848"/>
                </a:lnTo>
                <a:lnTo>
                  <a:pt x="721208" y="303213"/>
                </a:lnTo>
                <a:lnTo>
                  <a:pt x="699950" y="302578"/>
                </a:lnTo>
                <a:lnTo>
                  <a:pt x="679326" y="301625"/>
                </a:lnTo>
                <a:lnTo>
                  <a:pt x="658701" y="300673"/>
                </a:lnTo>
                <a:lnTo>
                  <a:pt x="638077" y="299403"/>
                </a:lnTo>
                <a:lnTo>
                  <a:pt x="618088" y="297815"/>
                </a:lnTo>
                <a:lnTo>
                  <a:pt x="597464" y="295910"/>
                </a:lnTo>
                <a:lnTo>
                  <a:pt x="577792" y="294005"/>
                </a:lnTo>
                <a:close/>
                <a:moveTo>
                  <a:pt x="418510" y="269240"/>
                </a:moveTo>
                <a:lnTo>
                  <a:pt x="411530" y="279718"/>
                </a:lnTo>
                <a:lnTo>
                  <a:pt x="404549" y="290513"/>
                </a:lnTo>
                <a:lnTo>
                  <a:pt x="397886" y="300990"/>
                </a:lnTo>
                <a:lnTo>
                  <a:pt x="391223" y="312103"/>
                </a:lnTo>
                <a:lnTo>
                  <a:pt x="384560" y="323533"/>
                </a:lnTo>
                <a:lnTo>
                  <a:pt x="378531" y="334645"/>
                </a:lnTo>
                <a:lnTo>
                  <a:pt x="371868" y="346393"/>
                </a:lnTo>
                <a:lnTo>
                  <a:pt x="366157" y="358458"/>
                </a:lnTo>
                <a:lnTo>
                  <a:pt x="360446" y="370205"/>
                </a:lnTo>
                <a:lnTo>
                  <a:pt x="354417" y="382270"/>
                </a:lnTo>
                <a:lnTo>
                  <a:pt x="349023" y="394653"/>
                </a:lnTo>
                <a:lnTo>
                  <a:pt x="343946" y="407035"/>
                </a:lnTo>
                <a:lnTo>
                  <a:pt x="338870" y="419735"/>
                </a:lnTo>
                <a:lnTo>
                  <a:pt x="333476" y="432753"/>
                </a:lnTo>
                <a:lnTo>
                  <a:pt x="328716" y="445770"/>
                </a:lnTo>
                <a:lnTo>
                  <a:pt x="324274" y="458788"/>
                </a:lnTo>
                <a:lnTo>
                  <a:pt x="341091" y="463868"/>
                </a:lnTo>
                <a:lnTo>
                  <a:pt x="358224" y="468948"/>
                </a:lnTo>
                <a:lnTo>
                  <a:pt x="375993" y="473393"/>
                </a:lnTo>
                <a:lnTo>
                  <a:pt x="393761" y="477838"/>
                </a:lnTo>
                <a:lnTo>
                  <a:pt x="412164" y="482283"/>
                </a:lnTo>
                <a:lnTo>
                  <a:pt x="430885" y="486410"/>
                </a:lnTo>
                <a:lnTo>
                  <a:pt x="449922" y="490220"/>
                </a:lnTo>
                <a:lnTo>
                  <a:pt x="469277" y="493713"/>
                </a:lnTo>
                <a:lnTo>
                  <a:pt x="472133" y="474663"/>
                </a:lnTo>
                <a:lnTo>
                  <a:pt x="475623" y="455930"/>
                </a:lnTo>
                <a:lnTo>
                  <a:pt x="479113" y="437515"/>
                </a:lnTo>
                <a:lnTo>
                  <a:pt x="482921" y="419418"/>
                </a:lnTo>
                <a:lnTo>
                  <a:pt x="486728" y="401320"/>
                </a:lnTo>
                <a:lnTo>
                  <a:pt x="490536" y="383540"/>
                </a:lnTo>
                <a:lnTo>
                  <a:pt x="495295" y="366395"/>
                </a:lnTo>
                <a:lnTo>
                  <a:pt x="499420" y="349250"/>
                </a:lnTo>
                <a:lnTo>
                  <a:pt x="503862" y="333058"/>
                </a:lnTo>
                <a:lnTo>
                  <a:pt x="508304" y="317183"/>
                </a:lnTo>
                <a:lnTo>
                  <a:pt x="513381" y="301943"/>
                </a:lnTo>
                <a:lnTo>
                  <a:pt x="518140" y="286703"/>
                </a:lnTo>
                <a:lnTo>
                  <a:pt x="492440" y="282893"/>
                </a:lnTo>
                <a:lnTo>
                  <a:pt x="467691" y="278765"/>
                </a:lnTo>
                <a:lnTo>
                  <a:pt x="442942" y="274320"/>
                </a:lnTo>
                <a:lnTo>
                  <a:pt x="418510" y="269240"/>
                </a:lnTo>
                <a:close/>
                <a:moveTo>
                  <a:pt x="299208" y="238125"/>
                </a:moveTo>
                <a:lnTo>
                  <a:pt x="283026" y="252730"/>
                </a:lnTo>
                <a:lnTo>
                  <a:pt x="275411" y="260033"/>
                </a:lnTo>
                <a:lnTo>
                  <a:pt x="267479" y="267653"/>
                </a:lnTo>
                <a:lnTo>
                  <a:pt x="253835" y="281940"/>
                </a:lnTo>
                <a:lnTo>
                  <a:pt x="240191" y="296863"/>
                </a:lnTo>
                <a:lnTo>
                  <a:pt x="227182" y="311785"/>
                </a:lnTo>
                <a:lnTo>
                  <a:pt x="214490" y="327343"/>
                </a:lnTo>
                <a:lnTo>
                  <a:pt x="202433" y="343218"/>
                </a:lnTo>
                <a:lnTo>
                  <a:pt x="190376" y="359093"/>
                </a:lnTo>
                <a:lnTo>
                  <a:pt x="178954" y="375603"/>
                </a:lnTo>
                <a:lnTo>
                  <a:pt x="168483" y="392430"/>
                </a:lnTo>
                <a:lnTo>
                  <a:pt x="178002" y="398145"/>
                </a:lnTo>
                <a:lnTo>
                  <a:pt x="188472" y="403860"/>
                </a:lnTo>
                <a:lnTo>
                  <a:pt x="198943" y="409575"/>
                </a:lnTo>
                <a:lnTo>
                  <a:pt x="210048" y="414973"/>
                </a:lnTo>
                <a:lnTo>
                  <a:pt x="221471" y="420053"/>
                </a:lnTo>
                <a:lnTo>
                  <a:pt x="232894" y="425450"/>
                </a:lnTo>
                <a:lnTo>
                  <a:pt x="245268" y="430848"/>
                </a:lnTo>
                <a:lnTo>
                  <a:pt x="257642" y="435610"/>
                </a:lnTo>
                <a:lnTo>
                  <a:pt x="268430" y="439738"/>
                </a:lnTo>
                <a:lnTo>
                  <a:pt x="277315" y="414655"/>
                </a:lnTo>
                <a:lnTo>
                  <a:pt x="287151" y="390208"/>
                </a:lnTo>
                <a:lnTo>
                  <a:pt x="297304" y="366078"/>
                </a:lnTo>
                <a:lnTo>
                  <a:pt x="302381" y="354330"/>
                </a:lnTo>
                <a:lnTo>
                  <a:pt x="308409" y="342900"/>
                </a:lnTo>
                <a:lnTo>
                  <a:pt x="313803" y="331153"/>
                </a:lnTo>
                <a:lnTo>
                  <a:pt x="319515" y="319723"/>
                </a:lnTo>
                <a:lnTo>
                  <a:pt x="325543" y="308610"/>
                </a:lnTo>
                <a:lnTo>
                  <a:pt x="331572" y="297498"/>
                </a:lnTo>
                <a:lnTo>
                  <a:pt x="337600" y="286703"/>
                </a:lnTo>
                <a:lnTo>
                  <a:pt x="344264" y="275908"/>
                </a:lnTo>
                <a:lnTo>
                  <a:pt x="350609" y="265430"/>
                </a:lnTo>
                <a:lnTo>
                  <a:pt x="357590" y="254953"/>
                </a:lnTo>
                <a:lnTo>
                  <a:pt x="349023" y="253048"/>
                </a:lnTo>
                <a:lnTo>
                  <a:pt x="323957" y="245745"/>
                </a:lnTo>
                <a:lnTo>
                  <a:pt x="299208" y="238125"/>
                </a:lnTo>
                <a:close/>
                <a:moveTo>
                  <a:pt x="1081336" y="129223"/>
                </a:moveTo>
                <a:lnTo>
                  <a:pt x="1090538" y="137795"/>
                </a:lnTo>
                <a:lnTo>
                  <a:pt x="1099422" y="146368"/>
                </a:lnTo>
                <a:lnTo>
                  <a:pt x="1107989" y="155575"/>
                </a:lnTo>
                <a:lnTo>
                  <a:pt x="1116873" y="164465"/>
                </a:lnTo>
                <a:lnTo>
                  <a:pt x="1125123" y="173990"/>
                </a:lnTo>
                <a:lnTo>
                  <a:pt x="1133690" y="183833"/>
                </a:lnTo>
                <a:lnTo>
                  <a:pt x="1141622" y="193358"/>
                </a:lnTo>
                <a:lnTo>
                  <a:pt x="1149555" y="203518"/>
                </a:lnTo>
                <a:lnTo>
                  <a:pt x="1164467" y="199708"/>
                </a:lnTo>
                <a:lnTo>
                  <a:pt x="1179380" y="195898"/>
                </a:lnTo>
                <a:lnTo>
                  <a:pt x="1188899" y="193358"/>
                </a:lnTo>
                <a:lnTo>
                  <a:pt x="1175890" y="184468"/>
                </a:lnTo>
                <a:lnTo>
                  <a:pt x="1162881" y="175578"/>
                </a:lnTo>
                <a:lnTo>
                  <a:pt x="1149872" y="167323"/>
                </a:lnTo>
                <a:lnTo>
                  <a:pt x="1136863" y="159068"/>
                </a:lnTo>
                <a:lnTo>
                  <a:pt x="1123219" y="151130"/>
                </a:lnTo>
                <a:lnTo>
                  <a:pt x="1109258" y="143510"/>
                </a:lnTo>
                <a:lnTo>
                  <a:pt x="1095297" y="136208"/>
                </a:lnTo>
                <a:lnTo>
                  <a:pt x="1081336" y="129223"/>
                </a:lnTo>
                <a:close/>
                <a:moveTo>
                  <a:pt x="462297" y="129223"/>
                </a:moveTo>
                <a:lnTo>
                  <a:pt x="448336" y="136208"/>
                </a:lnTo>
                <a:lnTo>
                  <a:pt x="434375" y="143510"/>
                </a:lnTo>
                <a:lnTo>
                  <a:pt x="420731" y="151130"/>
                </a:lnTo>
                <a:lnTo>
                  <a:pt x="407088" y="159068"/>
                </a:lnTo>
                <a:lnTo>
                  <a:pt x="394079" y="167323"/>
                </a:lnTo>
                <a:lnTo>
                  <a:pt x="380752" y="175578"/>
                </a:lnTo>
                <a:lnTo>
                  <a:pt x="367743" y="184468"/>
                </a:lnTo>
                <a:lnTo>
                  <a:pt x="355052" y="193358"/>
                </a:lnTo>
                <a:lnTo>
                  <a:pt x="374406" y="198438"/>
                </a:lnTo>
                <a:lnTo>
                  <a:pt x="394079" y="203518"/>
                </a:lnTo>
                <a:lnTo>
                  <a:pt x="402011" y="193358"/>
                </a:lnTo>
                <a:lnTo>
                  <a:pt x="410261" y="183833"/>
                </a:lnTo>
                <a:lnTo>
                  <a:pt x="418510" y="173990"/>
                </a:lnTo>
                <a:lnTo>
                  <a:pt x="427077" y="164465"/>
                </a:lnTo>
                <a:lnTo>
                  <a:pt x="435644" y="155575"/>
                </a:lnTo>
                <a:lnTo>
                  <a:pt x="444528" y="146368"/>
                </a:lnTo>
                <a:lnTo>
                  <a:pt x="453095" y="137795"/>
                </a:lnTo>
                <a:lnTo>
                  <a:pt x="462297" y="129223"/>
                </a:lnTo>
                <a:close/>
                <a:moveTo>
                  <a:pt x="931891" y="96838"/>
                </a:moveTo>
                <a:lnTo>
                  <a:pt x="942045" y="110490"/>
                </a:lnTo>
                <a:lnTo>
                  <a:pt x="951881" y="125413"/>
                </a:lnTo>
                <a:lnTo>
                  <a:pt x="961717" y="140970"/>
                </a:lnTo>
                <a:lnTo>
                  <a:pt x="970918" y="157480"/>
                </a:lnTo>
                <a:lnTo>
                  <a:pt x="979803" y="174625"/>
                </a:lnTo>
                <a:lnTo>
                  <a:pt x="988369" y="192405"/>
                </a:lnTo>
                <a:lnTo>
                  <a:pt x="996936" y="210820"/>
                </a:lnTo>
                <a:lnTo>
                  <a:pt x="1004869" y="230188"/>
                </a:lnTo>
                <a:lnTo>
                  <a:pt x="1025176" y="227330"/>
                </a:lnTo>
                <a:lnTo>
                  <a:pt x="1045165" y="224155"/>
                </a:lnTo>
                <a:lnTo>
                  <a:pt x="1065472" y="220980"/>
                </a:lnTo>
                <a:lnTo>
                  <a:pt x="1084827" y="217170"/>
                </a:lnTo>
                <a:lnTo>
                  <a:pt x="1076260" y="207645"/>
                </a:lnTo>
                <a:lnTo>
                  <a:pt x="1067376" y="198120"/>
                </a:lnTo>
                <a:lnTo>
                  <a:pt x="1058491" y="188913"/>
                </a:lnTo>
                <a:lnTo>
                  <a:pt x="1049607" y="180023"/>
                </a:lnTo>
                <a:lnTo>
                  <a:pt x="1040406" y="171450"/>
                </a:lnTo>
                <a:lnTo>
                  <a:pt x="1031204" y="163195"/>
                </a:lnTo>
                <a:lnTo>
                  <a:pt x="1021685" y="155258"/>
                </a:lnTo>
                <a:lnTo>
                  <a:pt x="1011849" y="147320"/>
                </a:lnTo>
                <a:lnTo>
                  <a:pt x="1002648" y="140018"/>
                </a:lnTo>
                <a:lnTo>
                  <a:pt x="992494" y="133033"/>
                </a:lnTo>
                <a:lnTo>
                  <a:pt x="982975" y="126048"/>
                </a:lnTo>
                <a:lnTo>
                  <a:pt x="972822" y="119380"/>
                </a:lnTo>
                <a:lnTo>
                  <a:pt x="962986" y="113348"/>
                </a:lnTo>
                <a:lnTo>
                  <a:pt x="952515" y="107315"/>
                </a:lnTo>
                <a:lnTo>
                  <a:pt x="942045" y="101918"/>
                </a:lnTo>
                <a:lnTo>
                  <a:pt x="931891" y="96838"/>
                </a:lnTo>
                <a:close/>
                <a:moveTo>
                  <a:pt x="611742" y="96838"/>
                </a:moveTo>
                <a:lnTo>
                  <a:pt x="601589" y="101918"/>
                </a:lnTo>
                <a:lnTo>
                  <a:pt x="591118" y="107315"/>
                </a:lnTo>
                <a:lnTo>
                  <a:pt x="580965" y="113348"/>
                </a:lnTo>
                <a:lnTo>
                  <a:pt x="570811" y="119698"/>
                </a:lnTo>
                <a:lnTo>
                  <a:pt x="560658" y="126048"/>
                </a:lnTo>
                <a:lnTo>
                  <a:pt x="551139" y="133033"/>
                </a:lnTo>
                <a:lnTo>
                  <a:pt x="540986" y="140018"/>
                </a:lnTo>
                <a:lnTo>
                  <a:pt x="531784" y="147320"/>
                </a:lnTo>
                <a:lnTo>
                  <a:pt x="521948" y="155258"/>
                </a:lnTo>
                <a:lnTo>
                  <a:pt x="512746" y="163195"/>
                </a:lnTo>
                <a:lnTo>
                  <a:pt x="503228" y="171450"/>
                </a:lnTo>
                <a:lnTo>
                  <a:pt x="494343" y="180023"/>
                </a:lnTo>
                <a:lnTo>
                  <a:pt x="485142" y="189230"/>
                </a:lnTo>
                <a:lnTo>
                  <a:pt x="476258" y="198120"/>
                </a:lnTo>
                <a:lnTo>
                  <a:pt x="467691" y="207645"/>
                </a:lnTo>
                <a:lnTo>
                  <a:pt x="458807" y="217170"/>
                </a:lnTo>
                <a:lnTo>
                  <a:pt x="478479" y="220980"/>
                </a:lnTo>
                <a:lnTo>
                  <a:pt x="498468" y="224155"/>
                </a:lnTo>
                <a:lnTo>
                  <a:pt x="518458" y="227330"/>
                </a:lnTo>
                <a:lnTo>
                  <a:pt x="538764" y="230188"/>
                </a:lnTo>
                <a:lnTo>
                  <a:pt x="547014" y="210820"/>
                </a:lnTo>
                <a:lnTo>
                  <a:pt x="555264" y="192405"/>
                </a:lnTo>
                <a:lnTo>
                  <a:pt x="564148" y="174625"/>
                </a:lnTo>
                <a:lnTo>
                  <a:pt x="573032" y="157480"/>
                </a:lnTo>
                <a:lnTo>
                  <a:pt x="582234" y="140970"/>
                </a:lnTo>
                <a:lnTo>
                  <a:pt x="591753" y="125413"/>
                </a:lnTo>
                <a:lnTo>
                  <a:pt x="601589" y="110490"/>
                </a:lnTo>
                <a:lnTo>
                  <a:pt x="611742" y="96838"/>
                </a:lnTo>
                <a:close/>
                <a:moveTo>
                  <a:pt x="801166" y="63818"/>
                </a:moveTo>
                <a:lnTo>
                  <a:pt x="801166" y="245110"/>
                </a:lnTo>
                <a:lnTo>
                  <a:pt x="837655" y="244158"/>
                </a:lnTo>
                <a:lnTo>
                  <a:pt x="873509" y="242570"/>
                </a:lnTo>
                <a:lnTo>
                  <a:pt x="909363" y="240348"/>
                </a:lnTo>
                <a:lnTo>
                  <a:pt x="944266" y="237173"/>
                </a:lnTo>
                <a:lnTo>
                  <a:pt x="935064" y="216853"/>
                </a:lnTo>
                <a:lnTo>
                  <a:pt x="925545" y="197803"/>
                </a:lnTo>
                <a:lnTo>
                  <a:pt x="916027" y="179705"/>
                </a:lnTo>
                <a:lnTo>
                  <a:pt x="906190" y="162878"/>
                </a:lnTo>
                <a:lnTo>
                  <a:pt x="901114" y="155258"/>
                </a:lnTo>
                <a:lnTo>
                  <a:pt x="896037" y="147320"/>
                </a:lnTo>
                <a:lnTo>
                  <a:pt x="890960" y="140018"/>
                </a:lnTo>
                <a:lnTo>
                  <a:pt x="885884" y="133033"/>
                </a:lnTo>
                <a:lnTo>
                  <a:pt x="880807" y="126048"/>
                </a:lnTo>
                <a:lnTo>
                  <a:pt x="875730" y="119698"/>
                </a:lnTo>
                <a:lnTo>
                  <a:pt x="870019" y="113665"/>
                </a:lnTo>
                <a:lnTo>
                  <a:pt x="864942" y="107633"/>
                </a:lnTo>
                <a:lnTo>
                  <a:pt x="856693" y="99695"/>
                </a:lnTo>
                <a:lnTo>
                  <a:pt x="848760" y="92075"/>
                </a:lnTo>
                <a:lnTo>
                  <a:pt x="840828" y="85725"/>
                </a:lnTo>
                <a:lnTo>
                  <a:pt x="832896" y="79693"/>
                </a:lnTo>
                <a:lnTo>
                  <a:pt x="824963" y="74613"/>
                </a:lnTo>
                <a:lnTo>
                  <a:pt x="817031" y="70168"/>
                </a:lnTo>
                <a:lnTo>
                  <a:pt x="809099" y="66675"/>
                </a:lnTo>
                <a:lnTo>
                  <a:pt x="801166" y="63818"/>
                </a:lnTo>
                <a:close/>
                <a:moveTo>
                  <a:pt x="742467" y="63818"/>
                </a:moveTo>
                <a:lnTo>
                  <a:pt x="734535" y="66675"/>
                </a:lnTo>
                <a:lnTo>
                  <a:pt x="726920" y="70168"/>
                </a:lnTo>
                <a:lnTo>
                  <a:pt x="718987" y="74613"/>
                </a:lnTo>
                <a:lnTo>
                  <a:pt x="711055" y="79693"/>
                </a:lnTo>
                <a:lnTo>
                  <a:pt x="703123" y="85725"/>
                </a:lnTo>
                <a:lnTo>
                  <a:pt x="694873" y="92075"/>
                </a:lnTo>
                <a:lnTo>
                  <a:pt x="686941" y="99695"/>
                </a:lnTo>
                <a:lnTo>
                  <a:pt x="678691" y="107633"/>
                </a:lnTo>
                <a:lnTo>
                  <a:pt x="673614" y="113665"/>
                </a:lnTo>
                <a:lnTo>
                  <a:pt x="668538" y="119698"/>
                </a:lnTo>
                <a:lnTo>
                  <a:pt x="662826" y="126048"/>
                </a:lnTo>
                <a:lnTo>
                  <a:pt x="657750" y="133033"/>
                </a:lnTo>
                <a:lnTo>
                  <a:pt x="652990" y="140018"/>
                </a:lnTo>
                <a:lnTo>
                  <a:pt x="647596" y="147320"/>
                </a:lnTo>
                <a:lnTo>
                  <a:pt x="642519" y="154940"/>
                </a:lnTo>
                <a:lnTo>
                  <a:pt x="637760" y="162878"/>
                </a:lnTo>
                <a:lnTo>
                  <a:pt x="632683" y="171450"/>
                </a:lnTo>
                <a:lnTo>
                  <a:pt x="627607" y="179705"/>
                </a:lnTo>
                <a:lnTo>
                  <a:pt x="618088" y="197803"/>
                </a:lnTo>
                <a:lnTo>
                  <a:pt x="608569" y="216853"/>
                </a:lnTo>
                <a:lnTo>
                  <a:pt x="599685" y="237173"/>
                </a:lnTo>
                <a:lnTo>
                  <a:pt x="634587" y="240030"/>
                </a:lnTo>
                <a:lnTo>
                  <a:pt x="670124" y="242570"/>
                </a:lnTo>
                <a:lnTo>
                  <a:pt x="705978" y="244158"/>
                </a:lnTo>
                <a:lnTo>
                  <a:pt x="742467" y="245110"/>
                </a:lnTo>
                <a:lnTo>
                  <a:pt x="742467" y="63818"/>
                </a:lnTo>
                <a:close/>
                <a:moveTo>
                  <a:pt x="754841" y="0"/>
                </a:moveTo>
                <a:lnTo>
                  <a:pt x="771975" y="0"/>
                </a:lnTo>
                <a:lnTo>
                  <a:pt x="789109" y="0"/>
                </a:lnTo>
                <a:lnTo>
                  <a:pt x="806243" y="635"/>
                </a:lnTo>
                <a:lnTo>
                  <a:pt x="823377" y="1588"/>
                </a:lnTo>
                <a:lnTo>
                  <a:pt x="840193" y="2858"/>
                </a:lnTo>
                <a:lnTo>
                  <a:pt x="856693" y="4445"/>
                </a:lnTo>
                <a:lnTo>
                  <a:pt x="873509" y="6350"/>
                </a:lnTo>
                <a:lnTo>
                  <a:pt x="890008" y="9208"/>
                </a:lnTo>
                <a:lnTo>
                  <a:pt x="906508" y="11748"/>
                </a:lnTo>
                <a:lnTo>
                  <a:pt x="923007" y="14923"/>
                </a:lnTo>
                <a:lnTo>
                  <a:pt x="939189" y="18098"/>
                </a:lnTo>
                <a:lnTo>
                  <a:pt x="955371" y="21908"/>
                </a:lnTo>
                <a:lnTo>
                  <a:pt x="971236" y="25718"/>
                </a:lnTo>
                <a:lnTo>
                  <a:pt x="987100" y="30480"/>
                </a:lnTo>
                <a:lnTo>
                  <a:pt x="1002965" y="35243"/>
                </a:lnTo>
                <a:lnTo>
                  <a:pt x="1018512" y="40005"/>
                </a:lnTo>
                <a:lnTo>
                  <a:pt x="1034060" y="45720"/>
                </a:lnTo>
                <a:lnTo>
                  <a:pt x="1049290" y="51435"/>
                </a:lnTo>
                <a:lnTo>
                  <a:pt x="1064520" y="57150"/>
                </a:lnTo>
                <a:lnTo>
                  <a:pt x="1079115" y="63818"/>
                </a:lnTo>
                <a:lnTo>
                  <a:pt x="1094028" y="70168"/>
                </a:lnTo>
                <a:lnTo>
                  <a:pt x="1108624" y="76835"/>
                </a:lnTo>
                <a:lnTo>
                  <a:pt x="1123219" y="84455"/>
                </a:lnTo>
                <a:lnTo>
                  <a:pt x="1137497" y="91758"/>
                </a:lnTo>
                <a:lnTo>
                  <a:pt x="1151458" y="99695"/>
                </a:lnTo>
                <a:lnTo>
                  <a:pt x="1165419" y="107633"/>
                </a:lnTo>
                <a:lnTo>
                  <a:pt x="1179063" y="116205"/>
                </a:lnTo>
                <a:lnTo>
                  <a:pt x="1192707" y="124778"/>
                </a:lnTo>
                <a:lnTo>
                  <a:pt x="1206033" y="133668"/>
                </a:lnTo>
                <a:lnTo>
                  <a:pt x="1219042" y="142558"/>
                </a:lnTo>
                <a:lnTo>
                  <a:pt x="1232051" y="152400"/>
                </a:lnTo>
                <a:lnTo>
                  <a:pt x="1244743" y="161925"/>
                </a:lnTo>
                <a:lnTo>
                  <a:pt x="1257434" y="171768"/>
                </a:lnTo>
                <a:lnTo>
                  <a:pt x="1270126" y="182245"/>
                </a:lnTo>
                <a:lnTo>
                  <a:pt x="1282818" y="193358"/>
                </a:lnTo>
                <a:lnTo>
                  <a:pt x="1295192" y="204470"/>
                </a:lnTo>
                <a:lnTo>
                  <a:pt x="1307567" y="215900"/>
                </a:lnTo>
                <a:lnTo>
                  <a:pt x="1323749" y="232093"/>
                </a:lnTo>
                <a:lnTo>
                  <a:pt x="1339296" y="248920"/>
                </a:lnTo>
                <a:lnTo>
                  <a:pt x="1354844" y="266065"/>
                </a:lnTo>
                <a:lnTo>
                  <a:pt x="1369756" y="283528"/>
                </a:lnTo>
                <a:lnTo>
                  <a:pt x="1384035" y="301625"/>
                </a:lnTo>
                <a:lnTo>
                  <a:pt x="1397995" y="320358"/>
                </a:lnTo>
                <a:lnTo>
                  <a:pt x="1411322" y="339090"/>
                </a:lnTo>
                <a:lnTo>
                  <a:pt x="1423696" y="358775"/>
                </a:lnTo>
                <a:lnTo>
                  <a:pt x="1431629" y="371158"/>
                </a:lnTo>
                <a:lnTo>
                  <a:pt x="1439244" y="383858"/>
                </a:lnTo>
                <a:lnTo>
                  <a:pt x="1446859" y="396875"/>
                </a:lnTo>
                <a:lnTo>
                  <a:pt x="1453839" y="410210"/>
                </a:lnTo>
                <a:lnTo>
                  <a:pt x="1463675" y="429260"/>
                </a:lnTo>
                <a:lnTo>
                  <a:pt x="1301855" y="429260"/>
                </a:lnTo>
                <a:lnTo>
                  <a:pt x="1321528" y="420370"/>
                </a:lnTo>
                <a:lnTo>
                  <a:pt x="1340565" y="411480"/>
                </a:lnTo>
                <a:lnTo>
                  <a:pt x="1358651" y="401955"/>
                </a:lnTo>
                <a:lnTo>
                  <a:pt x="1375785" y="392430"/>
                </a:lnTo>
                <a:lnTo>
                  <a:pt x="1364680" y="375603"/>
                </a:lnTo>
                <a:lnTo>
                  <a:pt x="1353257" y="359093"/>
                </a:lnTo>
                <a:lnTo>
                  <a:pt x="1341517" y="343218"/>
                </a:lnTo>
                <a:lnTo>
                  <a:pt x="1329143" y="327343"/>
                </a:lnTo>
                <a:lnTo>
                  <a:pt x="1316451" y="311785"/>
                </a:lnTo>
                <a:lnTo>
                  <a:pt x="1303442" y="296863"/>
                </a:lnTo>
                <a:lnTo>
                  <a:pt x="1290116" y="281940"/>
                </a:lnTo>
                <a:lnTo>
                  <a:pt x="1276155" y="267653"/>
                </a:lnTo>
                <a:lnTo>
                  <a:pt x="1268222" y="260033"/>
                </a:lnTo>
                <a:lnTo>
                  <a:pt x="1260607" y="252730"/>
                </a:lnTo>
                <a:lnTo>
                  <a:pt x="1244425" y="238125"/>
                </a:lnTo>
                <a:lnTo>
                  <a:pt x="1215869" y="246698"/>
                </a:lnTo>
                <a:lnTo>
                  <a:pt x="1200956" y="250825"/>
                </a:lnTo>
                <a:lnTo>
                  <a:pt x="1186361" y="254953"/>
                </a:lnTo>
                <a:lnTo>
                  <a:pt x="1198735" y="274955"/>
                </a:lnTo>
                <a:lnTo>
                  <a:pt x="1210792" y="295275"/>
                </a:lnTo>
                <a:lnTo>
                  <a:pt x="1222215" y="316230"/>
                </a:lnTo>
                <a:lnTo>
                  <a:pt x="1233003" y="337820"/>
                </a:lnTo>
                <a:lnTo>
                  <a:pt x="1243473" y="360045"/>
                </a:lnTo>
                <a:lnTo>
                  <a:pt x="1253310" y="382588"/>
                </a:lnTo>
                <a:lnTo>
                  <a:pt x="1262828" y="405448"/>
                </a:lnTo>
                <a:lnTo>
                  <a:pt x="1271395" y="429260"/>
                </a:lnTo>
                <a:lnTo>
                  <a:pt x="1208888" y="429260"/>
                </a:lnTo>
                <a:lnTo>
                  <a:pt x="1200004" y="407353"/>
                </a:lnTo>
                <a:lnTo>
                  <a:pt x="1190803" y="385763"/>
                </a:lnTo>
                <a:lnTo>
                  <a:pt x="1180967" y="365125"/>
                </a:lnTo>
                <a:lnTo>
                  <a:pt x="1170813" y="344805"/>
                </a:lnTo>
                <a:lnTo>
                  <a:pt x="1160025" y="325120"/>
                </a:lnTo>
                <a:lnTo>
                  <a:pt x="1148603" y="306070"/>
                </a:lnTo>
                <a:lnTo>
                  <a:pt x="1137180" y="287020"/>
                </a:lnTo>
                <a:lnTo>
                  <a:pt x="1125123" y="269240"/>
                </a:lnTo>
                <a:lnTo>
                  <a:pt x="1101009" y="274320"/>
                </a:lnTo>
                <a:lnTo>
                  <a:pt x="1076260" y="278765"/>
                </a:lnTo>
                <a:lnTo>
                  <a:pt x="1051194" y="282893"/>
                </a:lnTo>
                <a:lnTo>
                  <a:pt x="1025493" y="286703"/>
                </a:lnTo>
                <a:lnTo>
                  <a:pt x="1031204" y="303213"/>
                </a:lnTo>
                <a:lnTo>
                  <a:pt x="1036281" y="320040"/>
                </a:lnTo>
                <a:lnTo>
                  <a:pt x="1041040" y="337503"/>
                </a:lnTo>
                <a:lnTo>
                  <a:pt x="1045800" y="355283"/>
                </a:lnTo>
                <a:lnTo>
                  <a:pt x="1050559" y="373063"/>
                </a:lnTo>
                <a:lnTo>
                  <a:pt x="1054684" y="391478"/>
                </a:lnTo>
                <a:lnTo>
                  <a:pt x="1058809" y="410528"/>
                </a:lnTo>
                <a:lnTo>
                  <a:pt x="1062616" y="429260"/>
                </a:lnTo>
                <a:lnTo>
                  <a:pt x="1002965" y="429260"/>
                </a:lnTo>
                <a:lnTo>
                  <a:pt x="999475" y="412750"/>
                </a:lnTo>
                <a:lnTo>
                  <a:pt x="995667" y="396240"/>
                </a:lnTo>
                <a:lnTo>
                  <a:pt x="991542" y="380365"/>
                </a:lnTo>
                <a:lnTo>
                  <a:pt x="987418" y="364490"/>
                </a:lnTo>
                <a:lnTo>
                  <a:pt x="982658" y="346075"/>
                </a:lnTo>
                <a:lnTo>
                  <a:pt x="976947" y="328295"/>
                </a:lnTo>
                <a:lnTo>
                  <a:pt x="971553" y="311150"/>
                </a:lnTo>
                <a:lnTo>
                  <a:pt x="966159" y="294005"/>
                </a:lnTo>
                <a:lnTo>
                  <a:pt x="946169" y="295910"/>
                </a:lnTo>
                <a:lnTo>
                  <a:pt x="926180" y="297815"/>
                </a:lnTo>
                <a:lnTo>
                  <a:pt x="905556" y="299403"/>
                </a:lnTo>
                <a:lnTo>
                  <a:pt x="884932" y="300673"/>
                </a:lnTo>
                <a:lnTo>
                  <a:pt x="864308" y="301625"/>
                </a:lnTo>
                <a:lnTo>
                  <a:pt x="843684" y="302578"/>
                </a:lnTo>
                <a:lnTo>
                  <a:pt x="822742" y="303213"/>
                </a:lnTo>
                <a:lnTo>
                  <a:pt x="801166" y="303848"/>
                </a:lnTo>
                <a:lnTo>
                  <a:pt x="801166" y="519748"/>
                </a:lnTo>
                <a:lnTo>
                  <a:pt x="822108" y="519113"/>
                </a:lnTo>
                <a:lnTo>
                  <a:pt x="843366" y="518478"/>
                </a:lnTo>
                <a:lnTo>
                  <a:pt x="864308" y="517525"/>
                </a:lnTo>
                <a:lnTo>
                  <a:pt x="884614" y="516573"/>
                </a:lnTo>
                <a:lnTo>
                  <a:pt x="884614" y="575310"/>
                </a:lnTo>
                <a:lnTo>
                  <a:pt x="864308" y="576263"/>
                </a:lnTo>
                <a:lnTo>
                  <a:pt x="843366" y="577215"/>
                </a:lnTo>
                <a:lnTo>
                  <a:pt x="822108" y="577850"/>
                </a:lnTo>
                <a:lnTo>
                  <a:pt x="801166" y="578168"/>
                </a:lnTo>
                <a:lnTo>
                  <a:pt x="801166" y="742950"/>
                </a:lnTo>
                <a:lnTo>
                  <a:pt x="884614" y="742950"/>
                </a:lnTo>
                <a:lnTo>
                  <a:pt x="884614" y="801688"/>
                </a:lnTo>
                <a:lnTo>
                  <a:pt x="801166" y="801688"/>
                </a:lnTo>
                <a:lnTo>
                  <a:pt x="801166" y="965835"/>
                </a:lnTo>
                <a:lnTo>
                  <a:pt x="822108" y="966470"/>
                </a:lnTo>
                <a:lnTo>
                  <a:pt x="843366" y="967105"/>
                </a:lnTo>
                <a:lnTo>
                  <a:pt x="864308" y="968058"/>
                </a:lnTo>
                <a:lnTo>
                  <a:pt x="884614" y="969010"/>
                </a:lnTo>
                <a:lnTo>
                  <a:pt x="884614" y="1028065"/>
                </a:lnTo>
                <a:lnTo>
                  <a:pt x="864308" y="1026795"/>
                </a:lnTo>
                <a:lnTo>
                  <a:pt x="843366" y="1025843"/>
                </a:lnTo>
                <a:lnTo>
                  <a:pt x="822108" y="1025208"/>
                </a:lnTo>
                <a:lnTo>
                  <a:pt x="801166" y="1024890"/>
                </a:lnTo>
                <a:lnTo>
                  <a:pt x="801166" y="1240473"/>
                </a:lnTo>
                <a:lnTo>
                  <a:pt x="824963" y="1240790"/>
                </a:lnTo>
                <a:lnTo>
                  <a:pt x="848126" y="1241743"/>
                </a:lnTo>
                <a:lnTo>
                  <a:pt x="832896" y="1300163"/>
                </a:lnTo>
                <a:lnTo>
                  <a:pt x="801166" y="1299528"/>
                </a:lnTo>
                <a:lnTo>
                  <a:pt x="801166" y="1423353"/>
                </a:lnTo>
                <a:lnTo>
                  <a:pt x="771658" y="1538606"/>
                </a:lnTo>
                <a:lnTo>
                  <a:pt x="771023" y="1541781"/>
                </a:lnTo>
                <a:lnTo>
                  <a:pt x="771023" y="1544638"/>
                </a:lnTo>
                <a:lnTo>
                  <a:pt x="753890" y="1544321"/>
                </a:lnTo>
                <a:lnTo>
                  <a:pt x="736756" y="1543686"/>
                </a:lnTo>
                <a:lnTo>
                  <a:pt x="719622" y="1542733"/>
                </a:lnTo>
                <a:lnTo>
                  <a:pt x="702805" y="1541463"/>
                </a:lnTo>
                <a:lnTo>
                  <a:pt x="685989" y="1539558"/>
                </a:lnTo>
                <a:lnTo>
                  <a:pt x="669489" y="1537653"/>
                </a:lnTo>
                <a:lnTo>
                  <a:pt x="652673" y="1535431"/>
                </a:lnTo>
                <a:lnTo>
                  <a:pt x="636491" y="1532573"/>
                </a:lnTo>
                <a:lnTo>
                  <a:pt x="619992" y="1529716"/>
                </a:lnTo>
                <a:lnTo>
                  <a:pt x="603810" y="1526223"/>
                </a:lnTo>
                <a:lnTo>
                  <a:pt x="587628" y="1522096"/>
                </a:lnTo>
                <a:lnTo>
                  <a:pt x="571763" y="1518286"/>
                </a:lnTo>
                <a:lnTo>
                  <a:pt x="555898" y="1513841"/>
                </a:lnTo>
                <a:lnTo>
                  <a:pt x="540351" y="1509078"/>
                </a:lnTo>
                <a:lnTo>
                  <a:pt x="524486" y="1503998"/>
                </a:lnTo>
                <a:lnTo>
                  <a:pt x="509256" y="1498601"/>
                </a:lnTo>
                <a:lnTo>
                  <a:pt x="494343" y="1492886"/>
                </a:lnTo>
                <a:lnTo>
                  <a:pt x="479113" y="1486853"/>
                </a:lnTo>
                <a:lnTo>
                  <a:pt x="464200" y="1480503"/>
                </a:lnTo>
                <a:lnTo>
                  <a:pt x="449288" y="1474153"/>
                </a:lnTo>
                <a:lnTo>
                  <a:pt x="434692" y="1467168"/>
                </a:lnTo>
                <a:lnTo>
                  <a:pt x="420414" y="1459866"/>
                </a:lnTo>
                <a:lnTo>
                  <a:pt x="406136" y="1452246"/>
                </a:lnTo>
                <a:lnTo>
                  <a:pt x="392175" y="1444626"/>
                </a:lnTo>
                <a:lnTo>
                  <a:pt x="378214" y="1436688"/>
                </a:lnTo>
                <a:lnTo>
                  <a:pt x="364570" y="1428116"/>
                </a:lnTo>
                <a:lnTo>
                  <a:pt x="350927" y="1419861"/>
                </a:lnTo>
                <a:lnTo>
                  <a:pt x="337600" y="1410653"/>
                </a:lnTo>
                <a:lnTo>
                  <a:pt x="324591" y="1401763"/>
                </a:lnTo>
                <a:lnTo>
                  <a:pt x="311582" y="1392238"/>
                </a:lnTo>
                <a:lnTo>
                  <a:pt x="298891" y="1382396"/>
                </a:lnTo>
                <a:lnTo>
                  <a:pt x="286199" y="1372553"/>
                </a:lnTo>
                <a:lnTo>
                  <a:pt x="273507" y="1361758"/>
                </a:lnTo>
                <a:lnTo>
                  <a:pt x="260815" y="1351280"/>
                </a:lnTo>
                <a:lnTo>
                  <a:pt x="248441" y="1339850"/>
                </a:lnTo>
                <a:lnTo>
                  <a:pt x="236701" y="1328420"/>
                </a:lnTo>
                <a:lnTo>
                  <a:pt x="220202" y="1311910"/>
                </a:lnTo>
                <a:lnTo>
                  <a:pt x="204337" y="1295400"/>
                </a:lnTo>
                <a:lnTo>
                  <a:pt x="188790" y="1278255"/>
                </a:lnTo>
                <a:lnTo>
                  <a:pt x="173877" y="1260475"/>
                </a:lnTo>
                <a:lnTo>
                  <a:pt x="159599" y="1242378"/>
                </a:lnTo>
                <a:lnTo>
                  <a:pt x="145638" y="1223963"/>
                </a:lnTo>
                <a:lnTo>
                  <a:pt x="132629" y="1204913"/>
                </a:lnTo>
                <a:lnTo>
                  <a:pt x="119937" y="1185863"/>
                </a:lnTo>
                <a:lnTo>
                  <a:pt x="112005" y="1173163"/>
                </a:lnTo>
                <a:lnTo>
                  <a:pt x="104390" y="1160463"/>
                </a:lnTo>
                <a:lnTo>
                  <a:pt x="97409" y="1147445"/>
                </a:lnTo>
                <a:lnTo>
                  <a:pt x="90111" y="1134428"/>
                </a:lnTo>
                <a:lnTo>
                  <a:pt x="79641" y="1114108"/>
                </a:lnTo>
                <a:lnTo>
                  <a:pt x="69805" y="1093153"/>
                </a:lnTo>
                <a:lnTo>
                  <a:pt x="60286" y="1072198"/>
                </a:lnTo>
                <a:lnTo>
                  <a:pt x="51719" y="1050608"/>
                </a:lnTo>
                <a:lnTo>
                  <a:pt x="43469" y="1029018"/>
                </a:lnTo>
                <a:lnTo>
                  <a:pt x="36172" y="1006793"/>
                </a:lnTo>
                <a:lnTo>
                  <a:pt x="29826" y="984568"/>
                </a:lnTo>
                <a:lnTo>
                  <a:pt x="23480" y="961708"/>
                </a:lnTo>
                <a:lnTo>
                  <a:pt x="18086" y="939165"/>
                </a:lnTo>
                <a:lnTo>
                  <a:pt x="13326" y="915988"/>
                </a:lnTo>
                <a:lnTo>
                  <a:pt x="9202" y="892493"/>
                </a:lnTo>
                <a:lnTo>
                  <a:pt x="6029" y="868998"/>
                </a:lnTo>
                <a:lnTo>
                  <a:pt x="3490" y="845185"/>
                </a:lnTo>
                <a:lnTo>
                  <a:pt x="1587" y="820738"/>
                </a:lnTo>
                <a:lnTo>
                  <a:pt x="317" y="796608"/>
                </a:lnTo>
                <a:lnTo>
                  <a:pt x="0" y="772160"/>
                </a:lnTo>
                <a:lnTo>
                  <a:pt x="317" y="747713"/>
                </a:lnTo>
                <a:lnTo>
                  <a:pt x="1587" y="723583"/>
                </a:lnTo>
                <a:lnTo>
                  <a:pt x="3490" y="699453"/>
                </a:lnTo>
                <a:lnTo>
                  <a:pt x="6029" y="675640"/>
                </a:lnTo>
                <a:lnTo>
                  <a:pt x="9202" y="651828"/>
                </a:lnTo>
                <a:lnTo>
                  <a:pt x="13326" y="628650"/>
                </a:lnTo>
                <a:lnTo>
                  <a:pt x="18086" y="605473"/>
                </a:lnTo>
                <a:lnTo>
                  <a:pt x="23480" y="582295"/>
                </a:lnTo>
                <a:lnTo>
                  <a:pt x="29826" y="559753"/>
                </a:lnTo>
                <a:lnTo>
                  <a:pt x="36172" y="537528"/>
                </a:lnTo>
                <a:lnTo>
                  <a:pt x="43469" y="515620"/>
                </a:lnTo>
                <a:lnTo>
                  <a:pt x="51719" y="493713"/>
                </a:lnTo>
                <a:lnTo>
                  <a:pt x="60286" y="472440"/>
                </a:lnTo>
                <a:lnTo>
                  <a:pt x="69805" y="451168"/>
                </a:lnTo>
                <a:lnTo>
                  <a:pt x="79641" y="430530"/>
                </a:lnTo>
                <a:lnTo>
                  <a:pt x="90111" y="410210"/>
                </a:lnTo>
                <a:lnTo>
                  <a:pt x="97409" y="396875"/>
                </a:lnTo>
                <a:lnTo>
                  <a:pt x="104390" y="383858"/>
                </a:lnTo>
                <a:lnTo>
                  <a:pt x="112005" y="371158"/>
                </a:lnTo>
                <a:lnTo>
                  <a:pt x="119937" y="358775"/>
                </a:lnTo>
                <a:lnTo>
                  <a:pt x="132629" y="339090"/>
                </a:lnTo>
                <a:lnTo>
                  <a:pt x="145638" y="320040"/>
                </a:lnTo>
                <a:lnTo>
                  <a:pt x="159599" y="301625"/>
                </a:lnTo>
                <a:lnTo>
                  <a:pt x="173877" y="283528"/>
                </a:lnTo>
                <a:lnTo>
                  <a:pt x="188790" y="266065"/>
                </a:lnTo>
                <a:lnTo>
                  <a:pt x="204337" y="248920"/>
                </a:lnTo>
                <a:lnTo>
                  <a:pt x="220202" y="232093"/>
                </a:lnTo>
                <a:lnTo>
                  <a:pt x="236701" y="215900"/>
                </a:lnTo>
                <a:lnTo>
                  <a:pt x="248441" y="204470"/>
                </a:lnTo>
                <a:lnTo>
                  <a:pt x="260815" y="193358"/>
                </a:lnTo>
                <a:lnTo>
                  <a:pt x="273507" y="182245"/>
                </a:lnTo>
                <a:lnTo>
                  <a:pt x="286199" y="171768"/>
                </a:lnTo>
                <a:lnTo>
                  <a:pt x="298891" y="161925"/>
                </a:lnTo>
                <a:lnTo>
                  <a:pt x="311582" y="152400"/>
                </a:lnTo>
                <a:lnTo>
                  <a:pt x="324591" y="142558"/>
                </a:lnTo>
                <a:lnTo>
                  <a:pt x="337600" y="133668"/>
                </a:lnTo>
                <a:lnTo>
                  <a:pt x="350927" y="124460"/>
                </a:lnTo>
                <a:lnTo>
                  <a:pt x="364570" y="116205"/>
                </a:lnTo>
                <a:lnTo>
                  <a:pt x="378531" y="107633"/>
                </a:lnTo>
                <a:lnTo>
                  <a:pt x="392492" y="99695"/>
                </a:lnTo>
                <a:lnTo>
                  <a:pt x="406136" y="91758"/>
                </a:lnTo>
                <a:lnTo>
                  <a:pt x="420731" y="84455"/>
                </a:lnTo>
                <a:lnTo>
                  <a:pt x="435009" y="76835"/>
                </a:lnTo>
                <a:lnTo>
                  <a:pt x="449922" y="70168"/>
                </a:lnTo>
                <a:lnTo>
                  <a:pt x="464518" y="63818"/>
                </a:lnTo>
                <a:lnTo>
                  <a:pt x="479748" y="57150"/>
                </a:lnTo>
                <a:lnTo>
                  <a:pt x="494661" y="51118"/>
                </a:lnTo>
                <a:lnTo>
                  <a:pt x="509573" y="45720"/>
                </a:lnTo>
                <a:lnTo>
                  <a:pt x="525121" y="40005"/>
                </a:lnTo>
                <a:lnTo>
                  <a:pt x="540668" y="35243"/>
                </a:lnTo>
                <a:lnTo>
                  <a:pt x="556533" y="30480"/>
                </a:lnTo>
                <a:lnTo>
                  <a:pt x="572398" y="25718"/>
                </a:lnTo>
                <a:lnTo>
                  <a:pt x="588262" y="21908"/>
                </a:lnTo>
                <a:lnTo>
                  <a:pt x="604444" y="18098"/>
                </a:lnTo>
                <a:lnTo>
                  <a:pt x="620626" y="14605"/>
                </a:lnTo>
                <a:lnTo>
                  <a:pt x="637125" y="11748"/>
                </a:lnTo>
                <a:lnTo>
                  <a:pt x="653625" y="9208"/>
                </a:lnTo>
                <a:lnTo>
                  <a:pt x="670124" y="6350"/>
                </a:lnTo>
                <a:lnTo>
                  <a:pt x="686941" y="4445"/>
                </a:lnTo>
                <a:lnTo>
                  <a:pt x="703757" y="2858"/>
                </a:lnTo>
                <a:lnTo>
                  <a:pt x="720574" y="1588"/>
                </a:lnTo>
                <a:lnTo>
                  <a:pt x="737708" y="635"/>
                </a:lnTo>
                <a:lnTo>
                  <a:pt x="75484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 sz="1015">
              <a:solidFill>
                <a:srgbClr val="FFFFFF"/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sym typeface="字魂59号-创粗黑" panose="00000500000000000000" pitchFamily="2" charset="-122"/>
            </a:endParaRPr>
          </a:p>
        </p:txBody>
      </p:sp>
      <p:sp>
        <p:nvSpPr>
          <p:cNvPr id="76" name="KSO_Shape"/>
          <p:cNvSpPr/>
          <p:nvPr>
            <p:custDataLst>
              <p:tags r:id="rId12"/>
            </p:custDataLst>
          </p:nvPr>
        </p:nvSpPr>
        <p:spPr bwMode="auto">
          <a:xfrm>
            <a:off x="4957273" y="3040750"/>
            <a:ext cx="255071" cy="347035"/>
          </a:xfrm>
          <a:custGeom>
            <a:avLst/>
            <a:gdLst>
              <a:gd name="T0" fmla="*/ 455375233 w 4187"/>
              <a:gd name="T1" fmla="*/ 20848534 h 5690"/>
              <a:gd name="T2" fmla="*/ 466790321 w 4187"/>
              <a:gd name="T3" fmla="*/ 594635539 h 5690"/>
              <a:gd name="T4" fmla="*/ 428292364 w 4187"/>
              <a:gd name="T5" fmla="*/ 635099881 h 5690"/>
              <a:gd name="T6" fmla="*/ 23054231 w 4187"/>
              <a:gd name="T7" fmla="*/ 626244812 h 5690"/>
              <a:gd name="T8" fmla="*/ 0 w 4187"/>
              <a:gd name="T9" fmla="*/ 57277893 h 5690"/>
              <a:gd name="T10" fmla="*/ 27642672 w 4187"/>
              <a:gd name="T11" fmla="*/ 8294618 h 5690"/>
              <a:gd name="T12" fmla="*/ 86285157 w 4187"/>
              <a:gd name="T13" fmla="*/ 274843624 h 5690"/>
              <a:gd name="T14" fmla="*/ 69050665 w 4187"/>
              <a:gd name="T15" fmla="*/ 380544340 h 5690"/>
              <a:gd name="T16" fmla="*/ 167646126 w 4187"/>
              <a:gd name="T17" fmla="*/ 505636215 h 5690"/>
              <a:gd name="T18" fmla="*/ 267696606 w 4187"/>
              <a:gd name="T19" fmla="*/ 514939914 h 5690"/>
              <a:gd name="T20" fmla="*/ 386100848 w 4187"/>
              <a:gd name="T21" fmla="*/ 415068029 h 5690"/>
              <a:gd name="T22" fmla="*/ 395389757 w 4187"/>
              <a:gd name="T23" fmla="*/ 323042467 h 5690"/>
              <a:gd name="T24" fmla="*/ 319176696 w 4187"/>
              <a:gd name="T25" fmla="*/ 211513255 h 5690"/>
              <a:gd name="T26" fmla="*/ 244306627 w 4187"/>
              <a:gd name="T27" fmla="*/ 187413833 h 5690"/>
              <a:gd name="T28" fmla="*/ 164848452 w 4187"/>
              <a:gd name="T29" fmla="*/ 201425125 h 5690"/>
              <a:gd name="T30" fmla="*/ 208718372 w 4187"/>
              <a:gd name="T31" fmla="*/ 303426659 h 5690"/>
              <a:gd name="T32" fmla="*/ 178389719 w 4187"/>
              <a:gd name="T33" fmla="*/ 344451453 h 5690"/>
              <a:gd name="T34" fmla="*/ 193833780 w 4187"/>
              <a:gd name="T35" fmla="*/ 391641216 h 5690"/>
              <a:gd name="T36" fmla="*/ 243523439 w 4187"/>
              <a:gd name="T37" fmla="*/ 406661254 h 5690"/>
              <a:gd name="T38" fmla="*/ 282916946 w 4187"/>
              <a:gd name="T39" fmla="*/ 374155057 h 5690"/>
              <a:gd name="T40" fmla="*/ 277880730 w 4187"/>
              <a:gd name="T41" fmla="*/ 322257701 h 5690"/>
              <a:gd name="T42" fmla="*/ 232444098 w 4187"/>
              <a:gd name="T43" fmla="*/ 298046457 h 5690"/>
              <a:gd name="T44" fmla="*/ 230541305 w 4187"/>
              <a:gd name="T45" fmla="*/ 315980576 h 5690"/>
              <a:gd name="T46" fmla="*/ 200884482 w 4187"/>
              <a:gd name="T47" fmla="*/ 333690714 h 5690"/>
              <a:gd name="T48" fmla="*/ 199205743 w 4187"/>
              <a:gd name="T49" fmla="*/ 368887012 h 5690"/>
              <a:gd name="T50" fmla="*/ 226848415 w 4187"/>
              <a:gd name="T51" fmla="*/ 389399409 h 5690"/>
              <a:gd name="T52" fmla="*/ 258519724 w 4187"/>
              <a:gd name="T53" fmla="*/ 378975142 h 5690"/>
              <a:gd name="T54" fmla="*/ 268591822 w 4187"/>
              <a:gd name="T55" fmla="*/ 345460199 h 5690"/>
              <a:gd name="T56" fmla="*/ 285714621 w 4187"/>
              <a:gd name="T57" fmla="*/ 254667699 h 5690"/>
              <a:gd name="T58" fmla="*/ 199317770 w 4187"/>
              <a:gd name="T59" fmla="*/ 246148766 h 5690"/>
              <a:gd name="T60" fmla="*/ 125902385 w 4187"/>
              <a:gd name="T61" fmla="*/ 319679757 h 5690"/>
              <a:gd name="T62" fmla="*/ 134296078 w 4187"/>
              <a:gd name="T63" fmla="*/ 406100802 h 5690"/>
              <a:gd name="T64" fmla="*/ 221028676 w 4187"/>
              <a:gd name="T65" fmla="*/ 464050969 h 5690"/>
              <a:gd name="T66" fmla="*/ 303396888 w 4187"/>
              <a:gd name="T67" fmla="*/ 439054959 h 5690"/>
              <a:gd name="T68" fmla="*/ 344021693 w 4187"/>
              <a:gd name="T69" fmla="*/ 352970386 h 5690"/>
              <a:gd name="T70" fmla="*/ 79682230 w 4187"/>
              <a:gd name="T71" fmla="*/ 501825211 h 5690"/>
              <a:gd name="T72" fmla="*/ 92216589 w 4187"/>
              <a:gd name="T73" fmla="*/ 484675524 h 5690"/>
              <a:gd name="T74" fmla="*/ 71288872 w 4187"/>
              <a:gd name="T75" fmla="*/ 478398398 h 5690"/>
              <a:gd name="T76" fmla="*/ 73415051 w 4187"/>
              <a:gd name="T77" fmla="*/ 500368170 h 5690"/>
              <a:gd name="T78" fmla="*/ 407588368 w 4187"/>
              <a:gd name="T79" fmla="*/ 492634004 h 5690"/>
              <a:gd name="T80" fmla="*/ 394941982 w 4187"/>
              <a:gd name="T81" fmla="*/ 475484317 h 5690"/>
              <a:gd name="T82" fmla="*/ 382855398 w 4187"/>
              <a:gd name="T83" fmla="*/ 493867065 h 5690"/>
              <a:gd name="T84" fmla="*/ 393039523 w 4187"/>
              <a:gd name="T85" fmla="*/ 214315513 h 5690"/>
              <a:gd name="T86" fmla="*/ 393039523 w 4187"/>
              <a:gd name="T87" fmla="*/ 236284951 h 5690"/>
              <a:gd name="T88" fmla="*/ 413295744 w 4187"/>
              <a:gd name="T89" fmla="*/ 227990333 h 5690"/>
              <a:gd name="T90" fmla="*/ 85054194 w 4187"/>
              <a:gd name="T91" fmla="*/ 211961549 h 5690"/>
              <a:gd name="T92" fmla="*/ 72407808 w 4187"/>
              <a:gd name="T93" fmla="*/ 229223394 h 5690"/>
              <a:gd name="T94" fmla="*/ 93559580 w 4187"/>
              <a:gd name="T95" fmla="*/ 235388362 h 5690"/>
              <a:gd name="T96" fmla="*/ 91433066 w 4187"/>
              <a:gd name="T97" fmla="*/ 213642904 h 5690"/>
              <a:gd name="T98" fmla="*/ 195400825 w 4187"/>
              <a:gd name="T99" fmla="*/ 55484380 h 5690"/>
              <a:gd name="T100" fmla="*/ 170555828 w 4187"/>
              <a:gd name="T101" fmla="*/ 105252087 h 5690"/>
              <a:gd name="T102" fmla="*/ 197862752 w 4187"/>
              <a:gd name="T103" fmla="*/ 156589326 h 5690"/>
              <a:gd name="T104" fmla="*/ 256505238 w 4187"/>
              <a:gd name="T105" fmla="*/ 162417822 h 5690"/>
              <a:gd name="T106" fmla="*/ 293101071 w 4187"/>
              <a:gd name="T107" fmla="*/ 117694181 h 5690"/>
              <a:gd name="T108" fmla="*/ 276201992 w 4187"/>
              <a:gd name="T109" fmla="*/ 61312877 h 5690"/>
              <a:gd name="T110" fmla="*/ 260534211 w 4187"/>
              <a:gd name="T111" fmla="*/ 74315423 h 5690"/>
              <a:gd name="T112" fmla="*/ 222035919 w 4187"/>
              <a:gd name="T113" fmla="*/ 64675587 h 5690"/>
              <a:gd name="T114" fmla="*/ 193386339 w 4187"/>
              <a:gd name="T115" fmla="*/ 90792501 h 5690"/>
              <a:gd name="T116" fmla="*/ 199093716 w 4187"/>
              <a:gd name="T117" fmla="*/ 130248098 h 5690"/>
              <a:gd name="T118" fmla="*/ 232444098 w 4187"/>
              <a:gd name="T119" fmla="*/ 147061648 h 5690"/>
              <a:gd name="T120" fmla="*/ 267137138 w 4187"/>
              <a:gd name="T121" fmla="*/ 128678900 h 5690"/>
              <a:gd name="T122" fmla="*/ 270942056 w 4187"/>
              <a:gd name="T123" fmla="*/ 88999323 h 5690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4187" h="5690">
                <a:moveTo>
                  <a:pt x="511" y="0"/>
                </a:moveTo>
                <a:lnTo>
                  <a:pt x="3675" y="0"/>
                </a:lnTo>
                <a:lnTo>
                  <a:pt x="3702" y="1"/>
                </a:lnTo>
                <a:lnTo>
                  <a:pt x="3727" y="2"/>
                </a:lnTo>
                <a:lnTo>
                  <a:pt x="3753" y="5"/>
                </a:lnTo>
                <a:lnTo>
                  <a:pt x="3778" y="10"/>
                </a:lnTo>
                <a:lnTo>
                  <a:pt x="3802" y="16"/>
                </a:lnTo>
                <a:lnTo>
                  <a:pt x="3827" y="23"/>
                </a:lnTo>
                <a:lnTo>
                  <a:pt x="3851" y="31"/>
                </a:lnTo>
                <a:lnTo>
                  <a:pt x="3874" y="40"/>
                </a:lnTo>
                <a:lnTo>
                  <a:pt x="3897" y="50"/>
                </a:lnTo>
                <a:lnTo>
                  <a:pt x="3918" y="62"/>
                </a:lnTo>
                <a:lnTo>
                  <a:pt x="3940" y="74"/>
                </a:lnTo>
                <a:lnTo>
                  <a:pt x="3961" y="88"/>
                </a:lnTo>
                <a:lnTo>
                  <a:pt x="3980" y="102"/>
                </a:lnTo>
                <a:lnTo>
                  <a:pt x="4000" y="117"/>
                </a:lnTo>
                <a:lnTo>
                  <a:pt x="4019" y="133"/>
                </a:lnTo>
                <a:lnTo>
                  <a:pt x="4036" y="150"/>
                </a:lnTo>
                <a:lnTo>
                  <a:pt x="4053" y="168"/>
                </a:lnTo>
                <a:lnTo>
                  <a:pt x="4069" y="186"/>
                </a:lnTo>
                <a:lnTo>
                  <a:pt x="4084" y="206"/>
                </a:lnTo>
                <a:lnTo>
                  <a:pt x="4099" y="226"/>
                </a:lnTo>
                <a:lnTo>
                  <a:pt x="4112" y="246"/>
                </a:lnTo>
                <a:lnTo>
                  <a:pt x="4125" y="268"/>
                </a:lnTo>
                <a:lnTo>
                  <a:pt x="4136" y="290"/>
                </a:lnTo>
                <a:lnTo>
                  <a:pt x="4146" y="313"/>
                </a:lnTo>
                <a:lnTo>
                  <a:pt x="4156" y="335"/>
                </a:lnTo>
                <a:lnTo>
                  <a:pt x="4164" y="360"/>
                </a:lnTo>
                <a:lnTo>
                  <a:pt x="4171" y="383"/>
                </a:lnTo>
                <a:lnTo>
                  <a:pt x="4176" y="408"/>
                </a:lnTo>
                <a:lnTo>
                  <a:pt x="4181" y="434"/>
                </a:lnTo>
                <a:lnTo>
                  <a:pt x="4184" y="458"/>
                </a:lnTo>
                <a:lnTo>
                  <a:pt x="4186" y="485"/>
                </a:lnTo>
                <a:lnTo>
                  <a:pt x="4187" y="511"/>
                </a:lnTo>
                <a:lnTo>
                  <a:pt x="4187" y="5177"/>
                </a:lnTo>
                <a:lnTo>
                  <a:pt x="4186" y="5204"/>
                </a:lnTo>
                <a:lnTo>
                  <a:pt x="4184" y="5230"/>
                </a:lnTo>
                <a:lnTo>
                  <a:pt x="4181" y="5256"/>
                </a:lnTo>
                <a:lnTo>
                  <a:pt x="4176" y="5280"/>
                </a:lnTo>
                <a:lnTo>
                  <a:pt x="4171" y="5305"/>
                </a:lnTo>
                <a:lnTo>
                  <a:pt x="4164" y="5329"/>
                </a:lnTo>
                <a:lnTo>
                  <a:pt x="4156" y="5353"/>
                </a:lnTo>
                <a:lnTo>
                  <a:pt x="4146" y="5377"/>
                </a:lnTo>
                <a:lnTo>
                  <a:pt x="4136" y="5399"/>
                </a:lnTo>
                <a:lnTo>
                  <a:pt x="4125" y="5421"/>
                </a:lnTo>
                <a:lnTo>
                  <a:pt x="4112" y="5442"/>
                </a:lnTo>
                <a:lnTo>
                  <a:pt x="4099" y="5463"/>
                </a:lnTo>
                <a:lnTo>
                  <a:pt x="4084" y="5483"/>
                </a:lnTo>
                <a:lnTo>
                  <a:pt x="4069" y="5502"/>
                </a:lnTo>
                <a:lnTo>
                  <a:pt x="4053" y="5521"/>
                </a:lnTo>
                <a:lnTo>
                  <a:pt x="4036" y="5538"/>
                </a:lnTo>
                <a:lnTo>
                  <a:pt x="4019" y="5556"/>
                </a:lnTo>
                <a:lnTo>
                  <a:pt x="4000" y="5572"/>
                </a:lnTo>
                <a:lnTo>
                  <a:pt x="3980" y="5587"/>
                </a:lnTo>
                <a:lnTo>
                  <a:pt x="3961" y="5602"/>
                </a:lnTo>
                <a:lnTo>
                  <a:pt x="3940" y="5615"/>
                </a:lnTo>
                <a:lnTo>
                  <a:pt x="3918" y="5627"/>
                </a:lnTo>
                <a:lnTo>
                  <a:pt x="3897" y="5638"/>
                </a:lnTo>
                <a:lnTo>
                  <a:pt x="3874" y="5649"/>
                </a:lnTo>
                <a:lnTo>
                  <a:pt x="3851" y="5659"/>
                </a:lnTo>
                <a:lnTo>
                  <a:pt x="3827" y="5666"/>
                </a:lnTo>
                <a:lnTo>
                  <a:pt x="3802" y="5674"/>
                </a:lnTo>
                <a:lnTo>
                  <a:pt x="3778" y="5679"/>
                </a:lnTo>
                <a:lnTo>
                  <a:pt x="3753" y="5683"/>
                </a:lnTo>
                <a:lnTo>
                  <a:pt x="3727" y="5686"/>
                </a:lnTo>
                <a:lnTo>
                  <a:pt x="3702" y="5689"/>
                </a:lnTo>
                <a:lnTo>
                  <a:pt x="3675" y="5690"/>
                </a:lnTo>
                <a:lnTo>
                  <a:pt x="511" y="5690"/>
                </a:lnTo>
                <a:lnTo>
                  <a:pt x="486" y="5689"/>
                </a:lnTo>
                <a:lnTo>
                  <a:pt x="459" y="5686"/>
                </a:lnTo>
                <a:lnTo>
                  <a:pt x="434" y="5683"/>
                </a:lnTo>
                <a:lnTo>
                  <a:pt x="408" y="5679"/>
                </a:lnTo>
                <a:lnTo>
                  <a:pt x="384" y="5674"/>
                </a:lnTo>
                <a:lnTo>
                  <a:pt x="359" y="5666"/>
                </a:lnTo>
                <a:lnTo>
                  <a:pt x="336" y="5659"/>
                </a:lnTo>
                <a:lnTo>
                  <a:pt x="313" y="5649"/>
                </a:lnTo>
                <a:lnTo>
                  <a:pt x="289" y="5638"/>
                </a:lnTo>
                <a:lnTo>
                  <a:pt x="268" y="5627"/>
                </a:lnTo>
                <a:lnTo>
                  <a:pt x="247" y="5615"/>
                </a:lnTo>
                <a:lnTo>
                  <a:pt x="226" y="5602"/>
                </a:lnTo>
                <a:lnTo>
                  <a:pt x="206" y="5587"/>
                </a:lnTo>
                <a:lnTo>
                  <a:pt x="187" y="5572"/>
                </a:lnTo>
                <a:lnTo>
                  <a:pt x="167" y="5556"/>
                </a:lnTo>
                <a:lnTo>
                  <a:pt x="150" y="5538"/>
                </a:lnTo>
                <a:lnTo>
                  <a:pt x="133" y="5521"/>
                </a:lnTo>
                <a:lnTo>
                  <a:pt x="117" y="5502"/>
                </a:lnTo>
                <a:lnTo>
                  <a:pt x="102" y="5483"/>
                </a:lnTo>
                <a:lnTo>
                  <a:pt x="87" y="5463"/>
                </a:lnTo>
                <a:lnTo>
                  <a:pt x="74" y="5442"/>
                </a:lnTo>
                <a:lnTo>
                  <a:pt x="61" y="5421"/>
                </a:lnTo>
                <a:lnTo>
                  <a:pt x="50" y="5399"/>
                </a:lnTo>
                <a:lnTo>
                  <a:pt x="40" y="5377"/>
                </a:lnTo>
                <a:lnTo>
                  <a:pt x="31" y="5353"/>
                </a:lnTo>
                <a:lnTo>
                  <a:pt x="23" y="5329"/>
                </a:lnTo>
                <a:lnTo>
                  <a:pt x="16" y="5305"/>
                </a:lnTo>
                <a:lnTo>
                  <a:pt x="10" y="5280"/>
                </a:lnTo>
                <a:lnTo>
                  <a:pt x="5" y="5256"/>
                </a:lnTo>
                <a:lnTo>
                  <a:pt x="2" y="5230"/>
                </a:lnTo>
                <a:lnTo>
                  <a:pt x="0" y="5204"/>
                </a:lnTo>
                <a:lnTo>
                  <a:pt x="0" y="5177"/>
                </a:lnTo>
                <a:lnTo>
                  <a:pt x="0" y="511"/>
                </a:lnTo>
                <a:lnTo>
                  <a:pt x="0" y="485"/>
                </a:lnTo>
                <a:lnTo>
                  <a:pt x="2" y="458"/>
                </a:lnTo>
                <a:lnTo>
                  <a:pt x="5" y="434"/>
                </a:lnTo>
                <a:lnTo>
                  <a:pt x="10" y="408"/>
                </a:lnTo>
                <a:lnTo>
                  <a:pt x="16" y="383"/>
                </a:lnTo>
                <a:lnTo>
                  <a:pt x="23" y="360"/>
                </a:lnTo>
                <a:lnTo>
                  <a:pt x="31" y="335"/>
                </a:lnTo>
                <a:lnTo>
                  <a:pt x="40" y="313"/>
                </a:lnTo>
                <a:lnTo>
                  <a:pt x="50" y="290"/>
                </a:lnTo>
                <a:lnTo>
                  <a:pt x="61" y="268"/>
                </a:lnTo>
                <a:lnTo>
                  <a:pt x="74" y="246"/>
                </a:lnTo>
                <a:lnTo>
                  <a:pt x="87" y="226"/>
                </a:lnTo>
                <a:lnTo>
                  <a:pt x="102" y="206"/>
                </a:lnTo>
                <a:lnTo>
                  <a:pt x="117" y="186"/>
                </a:lnTo>
                <a:lnTo>
                  <a:pt x="133" y="168"/>
                </a:lnTo>
                <a:lnTo>
                  <a:pt x="150" y="150"/>
                </a:lnTo>
                <a:lnTo>
                  <a:pt x="167" y="133"/>
                </a:lnTo>
                <a:lnTo>
                  <a:pt x="187" y="117"/>
                </a:lnTo>
                <a:lnTo>
                  <a:pt x="206" y="102"/>
                </a:lnTo>
                <a:lnTo>
                  <a:pt x="226" y="88"/>
                </a:lnTo>
                <a:lnTo>
                  <a:pt x="247" y="74"/>
                </a:lnTo>
                <a:lnTo>
                  <a:pt x="268" y="62"/>
                </a:lnTo>
                <a:lnTo>
                  <a:pt x="289" y="50"/>
                </a:lnTo>
                <a:lnTo>
                  <a:pt x="313" y="40"/>
                </a:lnTo>
                <a:lnTo>
                  <a:pt x="336" y="31"/>
                </a:lnTo>
                <a:lnTo>
                  <a:pt x="359" y="23"/>
                </a:lnTo>
                <a:lnTo>
                  <a:pt x="384" y="16"/>
                </a:lnTo>
                <a:lnTo>
                  <a:pt x="408" y="10"/>
                </a:lnTo>
                <a:lnTo>
                  <a:pt x="434" y="5"/>
                </a:lnTo>
                <a:lnTo>
                  <a:pt x="459" y="2"/>
                </a:lnTo>
                <a:lnTo>
                  <a:pt x="486" y="1"/>
                </a:lnTo>
                <a:lnTo>
                  <a:pt x="511" y="0"/>
                </a:lnTo>
                <a:close/>
                <a:moveTo>
                  <a:pt x="1344" y="4858"/>
                </a:moveTo>
                <a:lnTo>
                  <a:pt x="1344" y="5322"/>
                </a:lnTo>
                <a:lnTo>
                  <a:pt x="2775" y="5322"/>
                </a:lnTo>
                <a:lnTo>
                  <a:pt x="2775" y="4858"/>
                </a:lnTo>
                <a:lnTo>
                  <a:pt x="1344" y="4858"/>
                </a:lnTo>
                <a:close/>
                <a:moveTo>
                  <a:pt x="793" y="2411"/>
                </a:moveTo>
                <a:lnTo>
                  <a:pt x="793" y="2411"/>
                </a:lnTo>
                <a:lnTo>
                  <a:pt x="771" y="2452"/>
                </a:lnTo>
                <a:lnTo>
                  <a:pt x="749" y="2495"/>
                </a:lnTo>
                <a:lnTo>
                  <a:pt x="729" y="2537"/>
                </a:lnTo>
                <a:lnTo>
                  <a:pt x="710" y="2580"/>
                </a:lnTo>
                <a:lnTo>
                  <a:pt x="692" y="2624"/>
                </a:lnTo>
                <a:lnTo>
                  <a:pt x="676" y="2669"/>
                </a:lnTo>
                <a:lnTo>
                  <a:pt x="661" y="2714"/>
                </a:lnTo>
                <a:lnTo>
                  <a:pt x="648" y="2761"/>
                </a:lnTo>
                <a:lnTo>
                  <a:pt x="637" y="2807"/>
                </a:lnTo>
                <a:lnTo>
                  <a:pt x="626" y="2854"/>
                </a:lnTo>
                <a:lnTo>
                  <a:pt x="617" y="2902"/>
                </a:lnTo>
                <a:lnTo>
                  <a:pt x="610" y="2950"/>
                </a:lnTo>
                <a:lnTo>
                  <a:pt x="605" y="2998"/>
                </a:lnTo>
                <a:lnTo>
                  <a:pt x="600" y="3048"/>
                </a:lnTo>
                <a:lnTo>
                  <a:pt x="598" y="3098"/>
                </a:lnTo>
                <a:lnTo>
                  <a:pt x="597" y="3149"/>
                </a:lnTo>
                <a:lnTo>
                  <a:pt x="598" y="3199"/>
                </a:lnTo>
                <a:lnTo>
                  <a:pt x="600" y="3248"/>
                </a:lnTo>
                <a:lnTo>
                  <a:pt x="605" y="3297"/>
                </a:lnTo>
                <a:lnTo>
                  <a:pt x="610" y="3347"/>
                </a:lnTo>
                <a:lnTo>
                  <a:pt x="617" y="3395"/>
                </a:lnTo>
                <a:lnTo>
                  <a:pt x="627" y="3443"/>
                </a:lnTo>
                <a:lnTo>
                  <a:pt x="637" y="3490"/>
                </a:lnTo>
                <a:lnTo>
                  <a:pt x="648" y="3538"/>
                </a:lnTo>
                <a:lnTo>
                  <a:pt x="662" y="3584"/>
                </a:lnTo>
                <a:lnTo>
                  <a:pt x="677" y="3629"/>
                </a:lnTo>
                <a:lnTo>
                  <a:pt x="693" y="3674"/>
                </a:lnTo>
                <a:lnTo>
                  <a:pt x="711" y="3719"/>
                </a:lnTo>
                <a:lnTo>
                  <a:pt x="730" y="3762"/>
                </a:lnTo>
                <a:lnTo>
                  <a:pt x="750" y="3804"/>
                </a:lnTo>
                <a:lnTo>
                  <a:pt x="772" y="3846"/>
                </a:lnTo>
                <a:lnTo>
                  <a:pt x="795" y="3888"/>
                </a:lnTo>
                <a:lnTo>
                  <a:pt x="406" y="4434"/>
                </a:lnTo>
                <a:lnTo>
                  <a:pt x="629" y="4658"/>
                </a:lnTo>
                <a:lnTo>
                  <a:pt x="1199" y="4339"/>
                </a:lnTo>
                <a:lnTo>
                  <a:pt x="1246" y="4372"/>
                </a:lnTo>
                <a:lnTo>
                  <a:pt x="1294" y="4405"/>
                </a:lnTo>
                <a:lnTo>
                  <a:pt x="1343" y="4434"/>
                </a:lnTo>
                <a:lnTo>
                  <a:pt x="1393" y="4461"/>
                </a:lnTo>
                <a:lnTo>
                  <a:pt x="1446" y="4487"/>
                </a:lnTo>
                <a:lnTo>
                  <a:pt x="1498" y="4511"/>
                </a:lnTo>
                <a:lnTo>
                  <a:pt x="1552" y="4532"/>
                </a:lnTo>
                <a:lnTo>
                  <a:pt x="1607" y="4552"/>
                </a:lnTo>
                <a:lnTo>
                  <a:pt x="1663" y="4570"/>
                </a:lnTo>
                <a:lnTo>
                  <a:pt x="1720" y="4585"/>
                </a:lnTo>
                <a:lnTo>
                  <a:pt x="1777" y="4597"/>
                </a:lnTo>
                <a:lnTo>
                  <a:pt x="1836" y="4608"/>
                </a:lnTo>
                <a:lnTo>
                  <a:pt x="1895" y="4617"/>
                </a:lnTo>
                <a:lnTo>
                  <a:pt x="1955" y="4623"/>
                </a:lnTo>
                <a:lnTo>
                  <a:pt x="2016" y="4627"/>
                </a:lnTo>
                <a:lnTo>
                  <a:pt x="2077" y="4629"/>
                </a:lnTo>
                <a:lnTo>
                  <a:pt x="2109" y="4627"/>
                </a:lnTo>
                <a:lnTo>
                  <a:pt x="2141" y="4626"/>
                </a:lnTo>
                <a:lnTo>
                  <a:pt x="2173" y="4625"/>
                </a:lnTo>
                <a:lnTo>
                  <a:pt x="2206" y="4623"/>
                </a:lnTo>
                <a:lnTo>
                  <a:pt x="2237" y="4620"/>
                </a:lnTo>
                <a:lnTo>
                  <a:pt x="2269" y="4616"/>
                </a:lnTo>
                <a:lnTo>
                  <a:pt x="2300" y="4611"/>
                </a:lnTo>
                <a:lnTo>
                  <a:pt x="2331" y="4607"/>
                </a:lnTo>
                <a:lnTo>
                  <a:pt x="2361" y="4601"/>
                </a:lnTo>
                <a:lnTo>
                  <a:pt x="2392" y="4594"/>
                </a:lnTo>
                <a:lnTo>
                  <a:pt x="2422" y="4588"/>
                </a:lnTo>
                <a:lnTo>
                  <a:pt x="2452" y="4580"/>
                </a:lnTo>
                <a:lnTo>
                  <a:pt x="2482" y="4572"/>
                </a:lnTo>
                <a:lnTo>
                  <a:pt x="2511" y="4563"/>
                </a:lnTo>
                <a:lnTo>
                  <a:pt x="2541" y="4555"/>
                </a:lnTo>
                <a:lnTo>
                  <a:pt x="2570" y="4544"/>
                </a:lnTo>
                <a:lnTo>
                  <a:pt x="2627" y="4522"/>
                </a:lnTo>
                <a:lnTo>
                  <a:pt x="2684" y="4499"/>
                </a:lnTo>
                <a:lnTo>
                  <a:pt x="2738" y="4473"/>
                </a:lnTo>
                <a:lnTo>
                  <a:pt x="2792" y="4445"/>
                </a:lnTo>
                <a:lnTo>
                  <a:pt x="2844" y="4414"/>
                </a:lnTo>
                <a:lnTo>
                  <a:pt x="2895" y="4382"/>
                </a:lnTo>
                <a:lnTo>
                  <a:pt x="2944" y="4348"/>
                </a:lnTo>
                <a:lnTo>
                  <a:pt x="2992" y="4311"/>
                </a:lnTo>
                <a:lnTo>
                  <a:pt x="3612" y="4658"/>
                </a:lnTo>
                <a:lnTo>
                  <a:pt x="3836" y="4434"/>
                </a:lnTo>
                <a:lnTo>
                  <a:pt x="3397" y="3818"/>
                </a:lnTo>
                <a:lnTo>
                  <a:pt x="3415" y="3781"/>
                </a:lnTo>
                <a:lnTo>
                  <a:pt x="3434" y="3742"/>
                </a:lnTo>
                <a:lnTo>
                  <a:pt x="3450" y="3703"/>
                </a:lnTo>
                <a:lnTo>
                  <a:pt x="3466" y="3663"/>
                </a:lnTo>
                <a:lnTo>
                  <a:pt x="3480" y="3622"/>
                </a:lnTo>
                <a:lnTo>
                  <a:pt x="3493" y="3581"/>
                </a:lnTo>
                <a:lnTo>
                  <a:pt x="3504" y="3540"/>
                </a:lnTo>
                <a:lnTo>
                  <a:pt x="3516" y="3498"/>
                </a:lnTo>
                <a:lnTo>
                  <a:pt x="3525" y="3456"/>
                </a:lnTo>
                <a:lnTo>
                  <a:pt x="3533" y="3413"/>
                </a:lnTo>
                <a:lnTo>
                  <a:pt x="3541" y="3370"/>
                </a:lnTo>
                <a:lnTo>
                  <a:pt x="3547" y="3326"/>
                </a:lnTo>
                <a:lnTo>
                  <a:pt x="3552" y="3282"/>
                </a:lnTo>
                <a:lnTo>
                  <a:pt x="3555" y="3237"/>
                </a:lnTo>
                <a:lnTo>
                  <a:pt x="3557" y="3194"/>
                </a:lnTo>
                <a:lnTo>
                  <a:pt x="3557" y="3149"/>
                </a:lnTo>
                <a:lnTo>
                  <a:pt x="3557" y="3109"/>
                </a:lnTo>
                <a:lnTo>
                  <a:pt x="3556" y="3070"/>
                </a:lnTo>
                <a:lnTo>
                  <a:pt x="3553" y="3032"/>
                </a:lnTo>
                <a:lnTo>
                  <a:pt x="3549" y="2994"/>
                </a:lnTo>
                <a:lnTo>
                  <a:pt x="3545" y="2957"/>
                </a:lnTo>
                <a:lnTo>
                  <a:pt x="3540" y="2919"/>
                </a:lnTo>
                <a:lnTo>
                  <a:pt x="3533" y="2882"/>
                </a:lnTo>
                <a:lnTo>
                  <a:pt x="3526" y="2844"/>
                </a:lnTo>
                <a:lnTo>
                  <a:pt x="3518" y="2808"/>
                </a:lnTo>
                <a:lnTo>
                  <a:pt x="3509" y="2772"/>
                </a:lnTo>
                <a:lnTo>
                  <a:pt x="3499" y="2736"/>
                </a:lnTo>
                <a:lnTo>
                  <a:pt x="3488" y="2701"/>
                </a:lnTo>
                <a:lnTo>
                  <a:pt x="3477" y="2665"/>
                </a:lnTo>
                <a:lnTo>
                  <a:pt x="3465" y="2631"/>
                </a:lnTo>
                <a:lnTo>
                  <a:pt x="3451" y="2597"/>
                </a:lnTo>
                <a:lnTo>
                  <a:pt x="3437" y="2562"/>
                </a:lnTo>
                <a:lnTo>
                  <a:pt x="3884" y="1935"/>
                </a:lnTo>
                <a:lnTo>
                  <a:pt x="3660" y="1711"/>
                </a:lnTo>
                <a:lnTo>
                  <a:pt x="3064" y="2045"/>
                </a:lnTo>
                <a:lnTo>
                  <a:pt x="3038" y="2023"/>
                </a:lnTo>
                <a:lnTo>
                  <a:pt x="3014" y="2002"/>
                </a:lnTo>
                <a:lnTo>
                  <a:pt x="2988" y="1981"/>
                </a:lnTo>
                <a:lnTo>
                  <a:pt x="2961" y="1961"/>
                </a:lnTo>
                <a:lnTo>
                  <a:pt x="2934" y="1942"/>
                </a:lnTo>
                <a:lnTo>
                  <a:pt x="2908" y="1922"/>
                </a:lnTo>
                <a:lnTo>
                  <a:pt x="2880" y="1904"/>
                </a:lnTo>
                <a:lnTo>
                  <a:pt x="2852" y="1887"/>
                </a:lnTo>
                <a:lnTo>
                  <a:pt x="2824" y="1870"/>
                </a:lnTo>
                <a:lnTo>
                  <a:pt x="2795" y="1854"/>
                </a:lnTo>
                <a:lnTo>
                  <a:pt x="2766" y="1838"/>
                </a:lnTo>
                <a:lnTo>
                  <a:pt x="2736" y="1823"/>
                </a:lnTo>
                <a:lnTo>
                  <a:pt x="2706" y="1808"/>
                </a:lnTo>
                <a:lnTo>
                  <a:pt x="2676" y="1794"/>
                </a:lnTo>
                <a:lnTo>
                  <a:pt x="2645" y="1781"/>
                </a:lnTo>
                <a:lnTo>
                  <a:pt x="2614" y="1768"/>
                </a:lnTo>
                <a:lnTo>
                  <a:pt x="2583" y="1756"/>
                </a:lnTo>
                <a:lnTo>
                  <a:pt x="2551" y="1746"/>
                </a:lnTo>
                <a:lnTo>
                  <a:pt x="2520" y="1735"/>
                </a:lnTo>
                <a:lnTo>
                  <a:pt x="2486" y="1725"/>
                </a:lnTo>
                <a:lnTo>
                  <a:pt x="2454" y="1717"/>
                </a:lnTo>
                <a:lnTo>
                  <a:pt x="2421" y="1708"/>
                </a:lnTo>
                <a:lnTo>
                  <a:pt x="2388" y="1701"/>
                </a:lnTo>
                <a:lnTo>
                  <a:pt x="2355" y="1694"/>
                </a:lnTo>
                <a:lnTo>
                  <a:pt x="2320" y="1688"/>
                </a:lnTo>
                <a:lnTo>
                  <a:pt x="2286" y="1682"/>
                </a:lnTo>
                <a:lnTo>
                  <a:pt x="2252" y="1678"/>
                </a:lnTo>
                <a:lnTo>
                  <a:pt x="2217" y="1675"/>
                </a:lnTo>
                <a:lnTo>
                  <a:pt x="2183" y="1672"/>
                </a:lnTo>
                <a:lnTo>
                  <a:pt x="2148" y="1670"/>
                </a:lnTo>
                <a:lnTo>
                  <a:pt x="2112" y="1668"/>
                </a:lnTo>
                <a:lnTo>
                  <a:pt x="2077" y="1668"/>
                </a:lnTo>
                <a:lnTo>
                  <a:pt x="2045" y="1668"/>
                </a:lnTo>
                <a:lnTo>
                  <a:pt x="2013" y="1670"/>
                </a:lnTo>
                <a:lnTo>
                  <a:pt x="1982" y="1671"/>
                </a:lnTo>
                <a:lnTo>
                  <a:pt x="1949" y="1674"/>
                </a:lnTo>
                <a:lnTo>
                  <a:pt x="1918" y="1676"/>
                </a:lnTo>
                <a:lnTo>
                  <a:pt x="1886" y="1680"/>
                </a:lnTo>
                <a:lnTo>
                  <a:pt x="1855" y="1685"/>
                </a:lnTo>
                <a:lnTo>
                  <a:pt x="1825" y="1690"/>
                </a:lnTo>
                <a:lnTo>
                  <a:pt x="1794" y="1695"/>
                </a:lnTo>
                <a:lnTo>
                  <a:pt x="1764" y="1702"/>
                </a:lnTo>
                <a:lnTo>
                  <a:pt x="1733" y="1708"/>
                </a:lnTo>
                <a:lnTo>
                  <a:pt x="1703" y="1716"/>
                </a:lnTo>
                <a:lnTo>
                  <a:pt x="1674" y="1724"/>
                </a:lnTo>
                <a:lnTo>
                  <a:pt x="1644" y="1733"/>
                </a:lnTo>
                <a:lnTo>
                  <a:pt x="1586" y="1752"/>
                </a:lnTo>
                <a:lnTo>
                  <a:pt x="1528" y="1773"/>
                </a:lnTo>
                <a:lnTo>
                  <a:pt x="1473" y="1797"/>
                </a:lnTo>
                <a:lnTo>
                  <a:pt x="1418" y="1823"/>
                </a:lnTo>
                <a:lnTo>
                  <a:pt x="1364" y="1851"/>
                </a:lnTo>
                <a:lnTo>
                  <a:pt x="1313" y="1881"/>
                </a:lnTo>
                <a:lnTo>
                  <a:pt x="1261" y="1913"/>
                </a:lnTo>
                <a:lnTo>
                  <a:pt x="1212" y="1947"/>
                </a:lnTo>
                <a:lnTo>
                  <a:pt x="1164" y="1984"/>
                </a:lnTo>
                <a:lnTo>
                  <a:pt x="678" y="1711"/>
                </a:lnTo>
                <a:lnTo>
                  <a:pt x="454" y="1935"/>
                </a:lnTo>
                <a:lnTo>
                  <a:pt x="793" y="2411"/>
                </a:lnTo>
                <a:close/>
                <a:moveTo>
                  <a:pt x="2077" y="2659"/>
                </a:moveTo>
                <a:lnTo>
                  <a:pt x="2077" y="2659"/>
                </a:lnTo>
                <a:lnTo>
                  <a:pt x="2052" y="2660"/>
                </a:lnTo>
                <a:lnTo>
                  <a:pt x="2028" y="2662"/>
                </a:lnTo>
                <a:lnTo>
                  <a:pt x="2003" y="2665"/>
                </a:lnTo>
                <a:lnTo>
                  <a:pt x="1978" y="2669"/>
                </a:lnTo>
                <a:lnTo>
                  <a:pt x="1955" y="2675"/>
                </a:lnTo>
                <a:lnTo>
                  <a:pt x="1932" y="2681"/>
                </a:lnTo>
                <a:lnTo>
                  <a:pt x="1909" y="2689"/>
                </a:lnTo>
                <a:lnTo>
                  <a:pt x="1887" y="2697"/>
                </a:lnTo>
                <a:lnTo>
                  <a:pt x="1865" y="2707"/>
                </a:lnTo>
                <a:lnTo>
                  <a:pt x="1844" y="2718"/>
                </a:lnTo>
                <a:lnTo>
                  <a:pt x="1824" y="2729"/>
                </a:lnTo>
                <a:lnTo>
                  <a:pt x="1804" y="2742"/>
                </a:lnTo>
                <a:lnTo>
                  <a:pt x="1784" y="2756"/>
                </a:lnTo>
                <a:lnTo>
                  <a:pt x="1766" y="2771"/>
                </a:lnTo>
                <a:lnTo>
                  <a:pt x="1748" y="2786"/>
                </a:lnTo>
                <a:lnTo>
                  <a:pt x="1732" y="2802"/>
                </a:lnTo>
                <a:lnTo>
                  <a:pt x="1715" y="2819"/>
                </a:lnTo>
                <a:lnTo>
                  <a:pt x="1700" y="2837"/>
                </a:lnTo>
                <a:lnTo>
                  <a:pt x="1686" y="2856"/>
                </a:lnTo>
                <a:lnTo>
                  <a:pt x="1672" y="2875"/>
                </a:lnTo>
                <a:lnTo>
                  <a:pt x="1659" y="2895"/>
                </a:lnTo>
                <a:lnTo>
                  <a:pt x="1647" y="2915"/>
                </a:lnTo>
                <a:lnTo>
                  <a:pt x="1637" y="2936"/>
                </a:lnTo>
                <a:lnTo>
                  <a:pt x="1627" y="2958"/>
                </a:lnTo>
                <a:lnTo>
                  <a:pt x="1618" y="2980"/>
                </a:lnTo>
                <a:lnTo>
                  <a:pt x="1610" y="3003"/>
                </a:lnTo>
                <a:lnTo>
                  <a:pt x="1603" y="3026"/>
                </a:lnTo>
                <a:lnTo>
                  <a:pt x="1598" y="3050"/>
                </a:lnTo>
                <a:lnTo>
                  <a:pt x="1594" y="3073"/>
                </a:lnTo>
                <a:lnTo>
                  <a:pt x="1590" y="3098"/>
                </a:lnTo>
                <a:lnTo>
                  <a:pt x="1589" y="3123"/>
                </a:lnTo>
                <a:lnTo>
                  <a:pt x="1588" y="3149"/>
                </a:lnTo>
                <a:lnTo>
                  <a:pt x="1589" y="3173"/>
                </a:lnTo>
                <a:lnTo>
                  <a:pt x="1590" y="3198"/>
                </a:lnTo>
                <a:lnTo>
                  <a:pt x="1594" y="3222"/>
                </a:lnTo>
                <a:lnTo>
                  <a:pt x="1598" y="3247"/>
                </a:lnTo>
                <a:lnTo>
                  <a:pt x="1603" y="3271"/>
                </a:lnTo>
                <a:lnTo>
                  <a:pt x="1610" y="3293"/>
                </a:lnTo>
                <a:lnTo>
                  <a:pt x="1618" y="3317"/>
                </a:lnTo>
                <a:lnTo>
                  <a:pt x="1627" y="3338"/>
                </a:lnTo>
                <a:lnTo>
                  <a:pt x="1637" y="3360"/>
                </a:lnTo>
                <a:lnTo>
                  <a:pt x="1647" y="3381"/>
                </a:lnTo>
                <a:lnTo>
                  <a:pt x="1659" y="3401"/>
                </a:lnTo>
                <a:lnTo>
                  <a:pt x="1672" y="3422"/>
                </a:lnTo>
                <a:lnTo>
                  <a:pt x="1686" y="3441"/>
                </a:lnTo>
                <a:lnTo>
                  <a:pt x="1700" y="3459"/>
                </a:lnTo>
                <a:lnTo>
                  <a:pt x="1715" y="3476"/>
                </a:lnTo>
                <a:lnTo>
                  <a:pt x="1732" y="3494"/>
                </a:lnTo>
                <a:lnTo>
                  <a:pt x="1748" y="3510"/>
                </a:lnTo>
                <a:lnTo>
                  <a:pt x="1766" y="3526"/>
                </a:lnTo>
                <a:lnTo>
                  <a:pt x="1784" y="3540"/>
                </a:lnTo>
                <a:lnTo>
                  <a:pt x="1804" y="3554"/>
                </a:lnTo>
                <a:lnTo>
                  <a:pt x="1824" y="3566"/>
                </a:lnTo>
                <a:lnTo>
                  <a:pt x="1844" y="3578"/>
                </a:lnTo>
                <a:lnTo>
                  <a:pt x="1865" y="3589"/>
                </a:lnTo>
                <a:lnTo>
                  <a:pt x="1887" y="3599"/>
                </a:lnTo>
                <a:lnTo>
                  <a:pt x="1909" y="3607"/>
                </a:lnTo>
                <a:lnTo>
                  <a:pt x="1932" y="3616"/>
                </a:lnTo>
                <a:lnTo>
                  <a:pt x="1955" y="3622"/>
                </a:lnTo>
                <a:lnTo>
                  <a:pt x="1978" y="3628"/>
                </a:lnTo>
                <a:lnTo>
                  <a:pt x="2003" y="3632"/>
                </a:lnTo>
                <a:lnTo>
                  <a:pt x="2028" y="3635"/>
                </a:lnTo>
                <a:lnTo>
                  <a:pt x="2052" y="3637"/>
                </a:lnTo>
                <a:lnTo>
                  <a:pt x="2077" y="3637"/>
                </a:lnTo>
                <a:lnTo>
                  <a:pt x="2103" y="3637"/>
                </a:lnTo>
                <a:lnTo>
                  <a:pt x="2127" y="3635"/>
                </a:lnTo>
                <a:lnTo>
                  <a:pt x="2152" y="3632"/>
                </a:lnTo>
                <a:lnTo>
                  <a:pt x="2176" y="3628"/>
                </a:lnTo>
                <a:lnTo>
                  <a:pt x="2199" y="3622"/>
                </a:lnTo>
                <a:lnTo>
                  <a:pt x="2223" y="3616"/>
                </a:lnTo>
                <a:lnTo>
                  <a:pt x="2245" y="3607"/>
                </a:lnTo>
                <a:lnTo>
                  <a:pt x="2268" y="3599"/>
                </a:lnTo>
                <a:lnTo>
                  <a:pt x="2289" y="3589"/>
                </a:lnTo>
                <a:lnTo>
                  <a:pt x="2311" y="3578"/>
                </a:lnTo>
                <a:lnTo>
                  <a:pt x="2331" y="3566"/>
                </a:lnTo>
                <a:lnTo>
                  <a:pt x="2350" y="3554"/>
                </a:lnTo>
                <a:lnTo>
                  <a:pt x="2370" y="3540"/>
                </a:lnTo>
                <a:lnTo>
                  <a:pt x="2388" y="3526"/>
                </a:lnTo>
                <a:lnTo>
                  <a:pt x="2406" y="3510"/>
                </a:lnTo>
                <a:lnTo>
                  <a:pt x="2423" y="3494"/>
                </a:lnTo>
                <a:lnTo>
                  <a:pt x="2439" y="3476"/>
                </a:lnTo>
                <a:lnTo>
                  <a:pt x="2454" y="3459"/>
                </a:lnTo>
                <a:lnTo>
                  <a:pt x="2469" y="3441"/>
                </a:lnTo>
                <a:lnTo>
                  <a:pt x="2483" y="3422"/>
                </a:lnTo>
                <a:lnTo>
                  <a:pt x="2495" y="3401"/>
                </a:lnTo>
                <a:lnTo>
                  <a:pt x="2507" y="3381"/>
                </a:lnTo>
                <a:lnTo>
                  <a:pt x="2519" y="3360"/>
                </a:lnTo>
                <a:lnTo>
                  <a:pt x="2528" y="3338"/>
                </a:lnTo>
                <a:lnTo>
                  <a:pt x="2537" y="3317"/>
                </a:lnTo>
                <a:lnTo>
                  <a:pt x="2544" y="3293"/>
                </a:lnTo>
                <a:lnTo>
                  <a:pt x="2551" y="3271"/>
                </a:lnTo>
                <a:lnTo>
                  <a:pt x="2556" y="3247"/>
                </a:lnTo>
                <a:lnTo>
                  <a:pt x="2560" y="3222"/>
                </a:lnTo>
                <a:lnTo>
                  <a:pt x="2564" y="3198"/>
                </a:lnTo>
                <a:lnTo>
                  <a:pt x="2566" y="3173"/>
                </a:lnTo>
                <a:lnTo>
                  <a:pt x="2567" y="3149"/>
                </a:lnTo>
                <a:lnTo>
                  <a:pt x="2566" y="3123"/>
                </a:lnTo>
                <a:lnTo>
                  <a:pt x="2564" y="3098"/>
                </a:lnTo>
                <a:lnTo>
                  <a:pt x="2560" y="3073"/>
                </a:lnTo>
                <a:lnTo>
                  <a:pt x="2556" y="3050"/>
                </a:lnTo>
                <a:lnTo>
                  <a:pt x="2551" y="3026"/>
                </a:lnTo>
                <a:lnTo>
                  <a:pt x="2544" y="3003"/>
                </a:lnTo>
                <a:lnTo>
                  <a:pt x="2537" y="2980"/>
                </a:lnTo>
                <a:lnTo>
                  <a:pt x="2528" y="2958"/>
                </a:lnTo>
                <a:lnTo>
                  <a:pt x="2519" y="2936"/>
                </a:lnTo>
                <a:lnTo>
                  <a:pt x="2507" y="2915"/>
                </a:lnTo>
                <a:lnTo>
                  <a:pt x="2495" y="2895"/>
                </a:lnTo>
                <a:lnTo>
                  <a:pt x="2483" y="2875"/>
                </a:lnTo>
                <a:lnTo>
                  <a:pt x="2469" y="2856"/>
                </a:lnTo>
                <a:lnTo>
                  <a:pt x="2454" y="2837"/>
                </a:lnTo>
                <a:lnTo>
                  <a:pt x="2439" y="2819"/>
                </a:lnTo>
                <a:lnTo>
                  <a:pt x="2423" y="2802"/>
                </a:lnTo>
                <a:lnTo>
                  <a:pt x="2406" y="2786"/>
                </a:lnTo>
                <a:lnTo>
                  <a:pt x="2388" y="2771"/>
                </a:lnTo>
                <a:lnTo>
                  <a:pt x="2370" y="2756"/>
                </a:lnTo>
                <a:lnTo>
                  <a:pt x="2350" y="2742"/>
                </a:lnTo>
                <a:lnTo>
                  <a:pt x="2331" y="2729"/>
                </a:lnTo>
                <a:lnTo>
                  <a:pt x="2311" y="2718"/>
                </a:lnTo>
                <a:lnTo>
                  <a:pt x="2289" y="2707"/>
                </a:lnTo>
                <a:lnTo>
                  <a:pt x="2268" y="2697"/>
                </a:lnTo>
                <a:lnTo>
                  <a:pt x="2245" y="2689"/>
                </a:lnTo>
                <a:lnTo>
                  <a:pt x="2223" y="2681"/>
                </a:lnTo>
                <a:lnTo>
                  <a:pt x="2199" y="2675"/>
                </a:lnTo>
                <a:lnTo>
                  <a:pt x="2176" y="2669"/>
                </a:lnTo>
                <a:lnTo>
                  <a:pt x="2152" y="2665"/>
                </a:lnTo>
                <a:lnTo>
                  <a:pt x="2127" y="2662"/>
                </a:lnTo>
                <a:lnTo>
                  <a:pt x="2103" y="2660"/>
                </a:lnTo>
                <a:lnTo>
                  <a:pt x="2077" y="2659"/>
                </a:lnTo>
                <a:close/>
                <a:moveTo>
                  <a:pt x="2310" y="2915"/>
                </a:moveTo>
                <a:lnTo>
                  <a:pt x="2310" y="2915"/>
                </a:lnTo>
                <a:lnTo>
                  <a:pt x="2299" y="2904"/>
                </a:lnTo>
                <a:lnTo>
                  <a:pt x="2287" y="2895"/>
                </a:lnTo>
                <a:lnTo>
                  <a:pt x="2274" y="2884"/>
                </a:lnTo>
                <a:lnTo>
                  <a:pt x="2261" y="2875"/>
                </a:lnTo>
                <a:lnTo>
                  <a:pt x="2248" y="2867"/>
                </a:lnTo>
                <a:lnTo>
                  <a:pt x="2235" y="2858"/>
                </a:lnTo>
                <a:lnTo>
                  <a:pt x="2220" y="2852"/>
                </a:lnTo>
                <a:lnTo>
                  <a:pt x="2206" y="2844"/>
                </a:lnTo>
                <a:lnTo>
                  <a:pt x="2191" y="2839"/>
                </a:lnTo>
                <a:lnTo>
                  <a:pt x="2176" y="2833"/>
                </a:lnTo>
                <a:lnTo>
                  <a:pt x="2159" y="2829"/>
                </a:lnTo>
                <a:lnTo>
                  <a:pt x="2143" y="2826"/>
                </a:lnTo>
                <a:lnTo>
                  <a:pt x="2127" y="2823"/>
                </a:lnTo>
                <a:lnTo>
                  <a:pt x="2111" y="2821"/>
                </a:lnTo>
                <a:lnTo>
                  <a:pt x="2094" y="2819"/>
                </a:lnTo>
                <a:lnTo>
                  <a:pt x="2077" y="2818"/>
                </a:lnTo>
                <a:lnTo>
                  <a:pt x="2060" y="2819"/>
                </a:lnTo>
                <a:lnTo>
                  <a:pt x="2044" y="2821"/>
                </a:lnTo>
                <a:lnTo>
                  <a:pt x="2027" y="2823"/>
                </a:lnTo>
                <a:lnTo>
                  <a:pt x="2011" y="2826"/>
                </a:lnTo>
                <a:lnTo>
                  <a:pt x="1994" y="2829"/>
                </a:lnTo>
                <a:lnTo>
                  <a:pt x="1979" y="2833"/>
                </a:lnTo>
                <a:lnTo>
                  <a:pt x="1963" y="2839"/>
                </a:lnTo>
                <a:lnTo>
                  <a:pt x="1949" y="2844"/>
                </a:lnTo>
                <a:lnTo>
                  <a:pt x="1934" y="2852"/>
                </a:lnTo>
                <a:lnTo>
                  <a:pt x="1921" y="2858"/>
                </a:lnTo>
                <a:lnTo>
                  <a:pt x="1907" y="2867"/>
                </a:lnTo>
                <a:lnTo>
                  <a:pt x="1893" y="2875"/>
                </a:lnTo>
                <a:lnTo>
                  <a:pt x="1880" y="2884"/>
                </a:lnTo>
                <a:lnTo>
                  <a:pt x="1868" y="2895"/>
                </a:lnTo>
                <a:lnTo>
                  <a:pt x="1856" y="2904"/>
                </a:lnTo>
                <a:lnTo>
                  <a:pt x="1844" y="2915"/>
                </a:lnTo>
                <a:lnTo>
                  <a:pt x="1834" y="2927"/>
                </a:lnTo>
                <a:lnTo>
                  <a:pt x="1823" y="2938"/>
                </a:lnTo>
                <a:lnTo>
                  <a:pt x="1813" y="2951"/>
                </a:lnTo>
                <a:lnTo>
                  <a:pt x="1804" y="2964"/>
                </a:lnTo>
                <a:lnTo>
                  <a:pt x="1795" y="2977"/>
                </a:lnTo>
                <a:lnTo>
                  <a:pt x="1788" y="2991"/>
                </a:lnTo>
                <a:lnTo>
                  <a:pt x="1780" y="3005"/>
                </a:lnTo>
                <a:lnTo>
                  <a:pt x="1774" y="3020"/>
                </a:lnTo>
                <a:lnTo>
                  <a:pt x="1767" y="3035"/>
                </a:lnTo>
                <a:lnTo>
                  <a:pt x="1763" y="3050"/>
                </a:lnTo>
                <a:lnTo>
                  <a:pt x="1758" y="3066"/>
                </a:lnTo>
                <a:lnTo>
                  <a:pt x="1754" y="3082"/>
                </a:lnTo>
                <a:lnTo>
                  <a:pt x="1751" y="3098"/>
                </a:lnTo>
                <a:lnTo>
                  <a:pt x="1749" y="3114"/>
                </a:lnTo>
                <a:lnTo>
                  <a:pt x="1748" y="3131"/>
                </a:lnTo>
                <a:lnTo>
                  <a:pt x="1748" y="3149"/>
                </a:lnTo>
                <a:lnTo>
                  <a:pt x="1748" y="3165"/>
                </a:lnTo>
                <a:lnTo>
                  <a:pt x="1749" y="3182"/>
                </a:lnTo>
                <a:lnTo>
                  <a:pt x="1751" y="3198"/>
                </a:lnTo>
                <a:lnTo>
                  <a:pt x="1754" y="3215"/>
                </a:lnTo>
                <a:lnTo>
                  <a:pt x="1758" y="3230"/>
                </a:lnTo>
                <a:lnTo>
                  <a:pt x="1763" y="3246"/>
                </a:lnTo>
                <a:lnTo>
                  <a:pt x="1767" y="3261"/>
                </a:lnTo>
                <a:lnTo>
                  <a:pt x="1774" y="3276"/>
                </a:lnTo>
                <a:lnTo>
                  <a:pt x="1780" y="3291"/>
                </a:lnTo>
                <a:lnTo>
                  <a:pt x="1788" y="3305"/>
                </a:lnTo>
                <a:lnTo>
                  <a:pt x="1795" y="3319"/>
                </a:lnTo>
                <a:lnTo>
                  <a:pt x="1804" y="3333"/>
                </a:lnTo>
                <a:lnTo>
                  <a:pt x="1813" y="3346"/>
                </a:lnTo>
                <a:lnTo>
                  <a:pt x="1823" y="3357"/>
                </a:lnTo>
                <a:lnTo>
                  <a:pt x="1834" y="3369"/>
                </a:lnTo>
                <a:lnTo>
                  <a:pt x="1844" y="3381"/>
                </a:lnTo>
                <a:lnTo>
                  <a:pt x="1856" y="3392"/>
                </a:lnTo>
                <a:lnTo>
                  <a:pt x="1868" y="3403"/>
                </a:lnTo>
                <a:lnTo>
                  <a:pt x="1880" y="3412"/>
                </a:lnTo>
                <a:lnTo>
                  <a:pt x="1893" y="3422"/>
                </a:lnTo>
                <a:lnTo>
                  <a:pt x="1907" y="3430"/>
                </a:lnTo>
                <a:lnTo>
                  <a:pt x="1921" y="3438"/>
                </a:lnTo>
                <a:lnTo>
                  <a:pt x="1934" y="3445"/>
                </a:lnTo>
                <a:lnTo>
                  <a:pt x="1949" y="3452"/>
                </a:lnTo>
                <a:lnTo>
                  <a:pt x="1963" y="3457"/>
                </a:lnTo>
                <a:lnTo>
                  <a:pt x="1979" y="3463"/>
                </a:lnTo>
                <a:lnTo>
                  <a:pt x="1994" y="3467"/>
                </a:lnTo>
                <a:lnTo>
                  <a:pt x="2011" y="3471"/>
                </a:lnTo>
                <a:lnTo>
                  <a:pt x="2027" y="3474"/>
                </a:lnTo>
                <a:lnTo>
                  <a:pt x="2044" y="3475"/>
                </a:lnTo>
                <a:lnTo>
                  <a:pt x="2060" y="3478"/>
                </a:lnTo>
                <a:lnTo>
                  <a:pt x="2077" y="3478"/>
                </a:lnTo>
                <a:lnTo>
                  <a:pt x="2094" y="3478"/>
                </a:lnTo>
                <a:lnTo>
                  <a:pt x="2111" y="3475"/>
                </a:lnTo>
                <a:lnTo>
                  <a:pt x="2127" y="3474"/>
                </a:lnTo>
                <a:lnTo>
                  <a:pt x="2143" y="3471"/>
                </a:lnTo>
                <a:lnTo>
                  <a:pt x="2159" y="3467"/>
                </a:lnTo>
                <a:lnTo>
                  <a:pt x="2176" y="3463"/>
                </a:lnTo>
                <a:lnTo>
                  <a:pt x="2191" y="3457"/>
                </a:lnTo>
                <a:lnTo>
                  <a:pt x="2206" y="3452"/>
                </a:lnTo>
                <a:lnTo>
                  <a:pt x="2220" y="3445"/>
                </a:lnTo>
                <a:lnTo>
                  <a:pt x="2235" y="3438"/>
                </a:lnTo>
                <a:lnTo>
                  <a:pt x="2248" y="3430"/>
                </a:lnTo>
                <a:lnTo>
                  <a:pt x="2261" y="3422"/>
                </a:lnTo>
                <a:lnTo>
                  <a:pt x="2274" y="3412"/>
                </a:lnTo>
                <a:lnTo>
                  <a:pt x="2287" y="3403"/>
                </a:lnTo>
                <a:lnTo>
                  <a:pt x="2299" y="3392"/>
                </a:lnTo>
                <a:lnTo>
                  <a:pt x="2310" y="3381"/>
                </a:lnTo>
                <a:lnTo>
                  <a:pt x="2321" y="3369"/>
                </a:lnTo>
                <a:lnTo>
                  <a:pt x="2331" y="3357"/>
                </a:lnTo>
                <a:lnTo>
                  <a:pt x="2341" y="3346"/>
                </a:lnTo>
                <a:lnTo>
                  <a:pt x="2350" y="3333"/>
                </a:lnTo>
                <a:lnTo>
                  <a:pt x="2359" y="3319"/>
                </a:lnTo>
                <a:lnTo>
                  <a:pt x="2366" y="3305"/>
                </a:lnTo>
                <a:lnTo>
                  <a:pt x="2374" y="3291"/>
                </a:lnTo>
                <a:lnTo>
                  <a:pt x="2380" y="3276"/>
                </a:lnTo>
                <a:lnTo>
                  <a:pt x="2387" y="3261"/>
                </a:lnTo>
                <a:lnTo>
                  <a:pt x="2392" y="3246"/>
                </a:lnTo>
                <a:lnTo>
                  <a:pt x="2396" y="3230"/>
                </a:lnTo>
                <a:lnTo>
                  <a:pt x="2400" y="3215"/>
                </a:lnTo>
                <a:lnTo>
                  <a:pt x="2403" y="3198"/>
                </a:lnTo>
                <a:lnTo>
                  <a:pt x="2405" y="3182"/>
                </a:lnTo>
                <a:lnTo>
                  <a:pt x="2406" y="3165"/>
                </a:lnTo>
                <a:lnTo>
                  <a:pt x="2407" y="3149"/>
                </a:lnTo>
                <a:lnTo>
                  <a:pt x="2406" y="3131"/>
                </a:lnTo>
                <a:lnTo>
                  <a:pt x="2405" y="3114"/>
                </a:lnTo>
                <a:lnTo>
                  <a:pt x="2403" y="3098"/>
                </a:lnTo>
                <a:lnTo>
                  <a:pt x="2400" y="3082"/>
                </a:lnTo>
                <a:lnTo>
                  <a:pt x="2396" y="3066"/>
                </a:lnTo>
                <a:lnTo>
                  <a:pt x="2392" y="3050"/>
                </a:lnTo>
                <a:lnTo>
                  <a:pt x="2387" y="3035"/>
                </a:lnTo>
                <a:lnTo>
                  <a:pt x="2380" y="3020"/>
                </a:lnTo>
                <a:lnTo>
                  <a:pt x="2374" y="3005"/>
                </a:lnTo>
                <a:lnTo>
                  <a:pt x="2366" y="2991"/>
                </a:lnTo>
                <a:lnTo>
                  <a:pt x="2359" y="2977"/>
                </a:lnTo>
                <a:lnTo>
                  <a:pt x="2350" y="2964"/>
                </a:lnTo>
                <a:lnTo>
                  <a:pt x="2341" y="2951"/>
                </a:lnTo>
                <a:lnTo>
                  <a:pt x="2331" y="2938"/>
                </a:lnTo>
                <a:lnTo>
                  <a:pt x="2321" y="2927"/>
                </a:lnTo>
                <a:lnTo>
                  <a:pt x="2310" y="2915"/>
                </a:lnTo>
                <a:close/>
                <a:moveTo>
                  <a:pt x="2782" y="2443"/>
                </a:moveTo>
                <a:lnTo>
                  <a:pt x="2782" y="2443"/>
                </a:lnTo>
                <a:lnTo>
                  <a:pt x="2748" y="2410"/>
                </a:lnTo>
                <a:lnTo>
                  <a:pt x="2711" y="2379"/>
                </a:lnTo>
                <a:lnTo>
                  <a:pt x="2674" y="2349"/>
                </a:lnTo>
                <a:lnTo>
                  <a:pt x="2634" y="2321"/>
                </a:lnTo>
                <a:lnTo>
                  <a:pt x="2595" y="2295"/>
                </a:lnTo>
                <a:lnTo>
                  <a:pt x="2553" y="2272"/>
                </a:lnTo>
                <a:lnTo>
                  <a:pt x="2509" y="2249"/>
                </a:lnTo>
                <a:lnTo>
                  <a:pt x="2465" y="2230"/>
                </a:lnTo>
                <a:lnTo>
                  <a:pt x="2420" y="2212"/>
                </a:lnTo>
                <a:lnTo>
                  <a:pt x="2374" y="2196"/>
                </a:lnTo>
                <a:lnTo>
                  <a:pt x="2327" y="2183"/>
                </a:lnTo>
                <a:lnTo>
                  <a:pt x="2278" y="2171"/>
                </a:lnTo>
                <a:lnTo>
                  <a:pt x="2229" y="2163"/>
                </a:lnTo>
                <a:lnTo>
                  <a:pt x="2179" y="2156"/>
                </a:lnTo>
                <a:lnTo>
                  <a:pt x="2154" y="2154"/>
                </a:lnTo>
                <a:lnTo>
                  <a:pt x="2128" y="2153"/>
                </a:lnTo>
                <a:lnTo>
                  <a:pt x="2103" y="2152"/>
                </a:lnTo>
                <a:lnTo>
                  <a:pt x="2077" y="2151"/>
                </a:lnTo>
                <a:lnTo>
                  <a:pt x="2051" y="2152"/>
                </a:lnTo>
                <a:lnTo>
                  <a:pt x="2026" y="2153"/>
                </a:lnTo>
                <a:lnTo>
                  <a:pt x="2001" y="2154"/>
                </a:lnTo>
                <a:lnTo>
                  <a:pt x="1975" y="2156"/>
                </a:lnTo>
                <a:lnTo>
                  <a:pt x="1926" y="2163"/>
                </a:lnTo>
                <a:lnTo>
                  <a:pt x="1877" y="2171"/>
                </a:lnTo>
                <a:lnTo>
                  <a:pt x="1828" y="2183"/>
                </a:lnTo>
                <a:lnTo>
                  <a:pt x="1781" y="2196"/>
                </a:lnTo>
                <a:lnTo>
                  <a:pt x="1734" y="2212"/>
                </a:lnTo>
                <a:lnTo>
                  <a:pt x="1689" y="2230"/>
                </a:lnTo>
                <a:lnTo>
                  <a:pt x="1645" y="2249"/>
                </a:lnTo>
                <a:lnTo>
                  <a:pt x="1602" y="2272"/>
                </a:lnTo>
                <a:lnTo>
                  <a:pt x="1560" y="2295"/>
                </a:lnTo>
                <a:lnTo>
                  <a:pt x="1520" y="2321"/>
                </a:lnTo>
                <a:lnTo>
                  <a:pt x="1481" y="2349"/>
                </a:lnTo>
                <a:lnTo>
                  <a:pt x="1443" y="2379"/>
                </a:lnTo>
                <a:lnTo>
                  <a:pt x="1407" y="2410"/>
                </a:lnTo>
                <a:lnTo>
                  <a:pt x="1372" y="2443"/>
                </a:lnTo>
                <a:lnTo>
                  <a:pt x="1340" y="2478"/>
                </a:lnTo>
                <a:lnTo>
                  <a:pt x="1308" y="2514"/>
                </a:lnTo>
                <a:lnTo>
                  <a:pt x="1279" y="2552"/>
                </a:lnTo>
                <a:lnTo>
                  <a:pt x="1251" y="2591"/>
                </a:lnTo>
                <a:lnTo>
                  <a:pt x="1225" y="2631"/>
                </a:lnTo>
                <a:lnTo>
                  <a:pt x="1200" y="2673"/>
                </a:lnTo>
                <a:lnTo>
                  <a:pt x="1179" y="2716"/>
                </a:lnTo>
                <a:lnTo>
                  <a:pt x="1159" y="2761"/>
                </a:lnTo>
                <a:lnTo>
                  <a:pt x="1140" y="2806"/>
                </a:lnTo>
                <a:lnTo>
                  <a:pt x="1125" y="2852"/>
                </a:lnTo>
                <a:lnTo>
                  <a:pt x="1111" y="2899"/>
                </a:lnTo>
                <a:lnTo>
                  <a:pt x="1101" y="2947"/>
                </a:lnTo>
                <a:lnTo>
                  <a:pt x="1092" y="2996"/>
                </a:lnTo>
                <a:lnTo>
                  <a:pt x="1086" y="3046"/>
                </a:lnTo>
                <a:lnTo>
                  <a:pt x="1084" y="3071"/>
                </a:lnTo>
                <a:lnTo>
                  <a:pt x="1081" y="3097"/>
                </a:lnTo>
                <a:lnTo>
                  <a:pt x="1080" y="3123"/>
                </a:lnTo>
                <a:lnTo>
                  <a:pt x="1080" y="3149"/>
                </a:lnTo>
                <a:lnTo>
                  <a:pt x="1080" y="3174"/>
                </a:lnTo>
                <a:lnTo>
                  <a:pt x="1081" y="3199"/>
                </a:lnTo>
                <a:lnTo>
                  <a:pt x="1084" y="3225"/>
                </a:lnTo>
                <a:lnTo>
                  <a:pt x="1086" y="3250"/>
                </a:lnTo>
                <a:lnTo>
                  <a:pt x="1092" y="3300"/>
                </a:lnTo>
                <a:lnTo>
                  <a:pt x="1101" y="3349"/>
                </a:lnTo>
                <a:lnTo>
                  <a:pt x="1111" y="3397"/>
                </a:lnTo>
                <a:lnTo>
                  <a:pt x="1125" y="3444"/>
                </a:lnTo>
                <a:lnTo>
                  <a:pt x="1140" y="3490"/>
                </a:lnTo>
                <a:lnTo>
                  <a:pt x="1159" y="3536"/>
                </a:lnTo>
                <a:lnTo>
                  <a:pt x="1179" y="3580"/>
                </a:lnTo>
                <a:lnTo>
                  <a:pt x="1200" y="3623"/>
                </a:lnTo>
                <a:lnTo>
                  <a:pt x="1225" y="3665"/>
                </a:lnTo>
                <a:lnTo>
                  <a:pt x="1251" y="3706"/>
                </a:lnTo>
                <a:lnTo>
                  <a:pt x="1279" y="3744"/>
                </a:lnTo>
                <a:lnTo>
                  <a:pt x="1308" y="3782"/>
                </a:lnTo>
                <a:lnTo>
                  <a:pt x="1340" y="3818"/>
                </a:lnTo>
                <a:lnTo>
                  <a:pt x="1372" y="3853"/>
                </a:lnTo>
                <a:lnTo>
                  <a:pt x="1407" y="3886"/>
                </a:lnTo>
                <a:lnTo>
                  <a:pt x="1443" y="3917"/>
                </a:lnTo>
                <a:lnTo>
                  <a:pt x="1481" y="3947"/>
                </a:lnTo>
                <a:lnTo>
                  <a:pt x="1520" y="3975"/>
                </a:lnTo>
                <a:lnTo>
                  <a:pt x="1560" y="4001"/>
                </a:lnTo>
                <a:lnTo>
                  <a:pt x="1602" y="4025"/>
                </a:lnTo>
                <a:lnTo>
                  <a:pt x="1645" y="4047"/>
                </a:lnTo>
                <a:lnTo>
                  <a:pt x="1689" y="4067"/>
                </a:lnTo>
                <a:lnTo>
                  <a:pt x="1734" y="4084"/>
                </a:lnTo>
                <a:lnTo>
                  <a:pt x="1781" y="4100"/>
                </a:lnTo>
                <a:lnTo>
                  <a:pt x="1828" y="4114"/>
                </a:lnTo>
                <a:lnTo>
                  <a:pt x="1877" y="4125"/>
                </a:lnTo>
                <a:lnTo>
                  <a:pt x="1926" y="4133"/>
                </a:lnTo>
                <a:lnTo>
                  <a:pt x="1975" y="4140"/>
                </a:lnTo>
                <a:lnTo>
                  <a:pt x="2001" y="4142"/>
                </a:lnTo>
                <a:lnTo>
                  <a:pt x="2026" y="4144"/>
                </a:lnTo>
                <a:lnTo>
                  <a:pt x="2051" y="4145"/>
                </a:lnTo>
                <a:lnTo>
                  <a:pt x="2077" y="4145"/>
                </a:lnTo>
                <a:lnTo>
                  <a:pt x="2103" y="4145"/>
                </a:lnTo>
                <a:lnTo>
                  <a:pt x="2128" y="4144"/>
                </a:lnTo>
                <a:lnTo>
                  <a:pt x="2154" y="4142"/>
                </a:lnTo>
                <a:lnTo>
                  <a:pt x="2179" y="4140"/>
                </a:lnTo>
                <a:lnTo>
                  <a:pt x="2229" y="4133"/>
                </a:lnTo>
                <a:lnTo>
                  <a:pt x="2278" y="4125"/>
                </a:lnTo>
                <a:lnTo>
                  <a:pt x="2327" y="4114"/>
                </a:lnTo>
                <a:lnTo>
                  <a:pt x="2374" y="4100"/>
                </a:lnTo>
                <a:lnTo>
                  <a:pt x="2420" y="4084"/>
                </a:lnTo>
                <a:lnTo>
                  <a:pt x="2465" y="4067"/>
                </a:lnTo>
                <a:lnTo>
                  <a:pt x="2509" y="4047"/>
                </a:lnTo>
                <a:lnTo>
                  <a:pt x="2553" y="4025"/>
                </a:lnTo>
                <a:lnTo>
                  <a:pt x="2595" y="4001"/>
                </a:lnTo>
                <a:lnTo>
                  <a:pt x="2634" y="3975"/>
                </a:lnTo>
                <a:lnTo>
                  <a:pt x="2674" y="3947"/>
                </a:lnTo>
                <a:lnTo>
                  <a:pt x="2711" y="3917"/>
                </a:lnTo>
                <a:lnTo>
                  <a:pt x="2748" y="3886"/>
                </a:lnTo>
                <a:lnTo>
                  <a:pt x="2782" y="3853"/>
                </a:lnTo>
                <a:lnTo>
                  <a:pt x="2815" y="3818"/>
                </a:lnTo>
                <a:lnTo>
                  <a:pt x="2846" y="3782"/>
                </a:lnTo>
                <a:lnTo>
                  <a:pt x="2876" y="3744"/>
                </a:lnTo>
                <a:lnTo>
                  <a:pt x="2904" y="3706"/>
                </a:lnTo>
                <a:lnTo>
                  <a:pt x="2930" y="3665"/>
                </a:lnTo>
                <a:lnTo>
                  <a:pt x="2954" y="3623"/>
                </a:lnTo>
                <a:lnTo>
                  <a:pt x="2976" y="3580"/>
                </a:lnTo>
                <a:lnTo>
                  <a:pt x="2995" y="3536"/>
                </a:lnTo>
                <a:lnTo>
                  <a:pt x="3014" y="3490"/>
                </a:lnTo>
                <a:lnTo>
                  <a:pt x="3030" y="3444"/>
                </a:lnTo>
                <a:lnTo>
                  <a:pt x="3043" y="3397"/>
                </a:lnTo>
                <a:lnTo>
                  <a:pt x="3053" y="3349"/>
                </a:lnTo>
                <a:lnTo>
                  <a:pt x="3063" y="3300"/>
                </a:lnTo>
                <a:lnTo>
                  <a:pt x="3069" y="3250"/>
                </a:lnTo>
                <a:lnTo>
                  <a:pt x="3071" y="3225"/>
                </a:lnTo>
                <a:lnTo>
                  <a:pt x="3073" y="3199"/>
                </a:lnTo>
                <a:lnTo>
                  <a:pt x="3074" y="3174"/>
                </a:lnTo>
                <a:lnTo>
                  <a:pt x="3074" y="3149"/>
                </a:lnTo>
                <a:lnTo>
                  <a:pt x="3074" y="3123"/>
                </a:lnTo>
                <a:lnTo>
                  <a:pt x="3073" y="3097"/>
                </a:lnTo>
                <a:lnTo>
                  <a:pt x="3071" y="3071"/>
                </a:lnTo>
                <a:lnTo>
                  <a:pt x="3069" y="3046"/>
                </a:lnTo>
                <a:lnTo>
                  <a:pt x="3063" y="2996"/>
                </a:lnTo>
                <a:lnTo>
                  <a:pt x="3053" y="2947"/>
                </a:lnTo>
                <a:lnTo>
                  <a:pt x="3043" y="2899"/>
                </a:lnTo>
                <a:lnTo>
                  <a:pt x="3030" y="2852"/>
                </a:lnTo>
                <a:lnTo>
                  <a:pt x="3014" y="2806"/>
                </a:lnTo>
                <a:lnTo>
                  <a:pt x="2995" y="2761"/>
                </a:lnTo>
                <a:lnTo>
                  <a:pt x="2976" y="2716"/>
                </a:lnTo>
                <a:lnTo>
                  <a:pt x="2954" y="2673"/>
                </a:lnTo>
                <a:lnTo>
                  <a:pt x="2930" y="2631"/>
                </a:lnTo>
                <a:lnTo>
                  <a:pt x="2904" y="2591"/>
                </a:lnTo>
                <a:lnTo>
                  <a:pt x="2876" y="2552"/>
                </a:lnTo>
                <a:lnTo>
                  <a:pt x="2846" y="2514"/>
                </a:lnTo>
                <a:lnTo>
                  <a:pt x="2815" y="2478"/>
                </a:lnTo>
                <a:lnTo>
                  <a:pt x="2782" y="2443"/>
                </a:lnTo>
                <a:close/>
                <a:moveTo>
                  <a:pt x="712" y="4477"/>
                </a:moveTo>
                <a:lnTo>
                  <a:pt x="712" y="4477"/>
                </a:lnTo>
                <a:lnTo>
                  <a:pt x="725" y="4476"/>
                </a:lnTo>
                <a:lnTo>
                  <a:pt x="736" y="4475"/>
                </a:lnTo>
                <a:lnTo>
                  <a:pt x="747" y="4472"/>
                </a:lnTo>
                <a:lnTo>
                  <a:pt x="758" y="4468"/>
                </a:lnTo>
                <a:lnTo>
                  <a:pt x="768" y="4464"/>
                </a:lnTo>
                <a:lnTo>
                  <a:pt x="778" y="4457"/>
                </a:lnTo>
                <a:lnTo>
                  <a:pt x="787" y="4451"/>
                </a:lnTo>
                <a:lnTo>
                  <a:pt x="795" y="4443"/>
                </a:lnTo>
                <a:lnTo>
                  <a:pt x="803" y="4435"/>
                </a:lnTo>
                <a:lnTo>
                  <a:pt x="810" y="4425"/>
                </a:lnTo>
                <a:lnTo>
                  <a:pt x="816" y="4415"/>
                </a:lnTo>
                <a:lnTo>
                  <a:pt x="821" y="4406"/>
                </a:lnTo>
                <a:lnTo>
                  <a:pt x="824" y="4395"/>
                </a:lnTo>
                <a:lnTo>
                  <a:pt x="827" y="4383"/>
                </a:lnTo>
                <a:lnTo>
                  <a:pt x="830" y="4371"/>
                </a:lnTo>
                <a:lnTo>
                  <a:pt x="830" y="4360"/>
                </a:lnTo>
                <a:lnTo>
                  <a:pt x="830" y="4348"/>
                </a:lnTo>
                <a:lnTo>
                  <a:pt x="827" y="4336"/>
                </a:lnTo>
                <a:lnTo>
                  <a:pt x="824" y="4324"/>
                </a:lnTo>
                <a:lnTo>
                  <a:pt x="821" y="4313"/>
                </a:lnTo>
                <a:lnTo>
                  <a:pt x="816" y="4303"/>
                </a:lnTo>
                <a:lnTo>
                  <a:pt x="810" y="4293"/>
                </a:lnTo>
                <a:lnTo>
                  <a:pt x="803" y="4285"/>
                </a:lnTo>
                <a:lnTo>
                  <a:pt x="795" y="4276"/>
                </a:lnTo>
                <a:lnTo>
                  <a:pt x="787" y="4268"/>
                </a:lnTo>
                <a:lnTo>
                  <a:pt x="778" y="4262"/>
                </a:lnTo>
                <a:lnTo>
                  <a:pt x="768" y="4256"/>
                </a:lnTo>
                <a:lnTo>
                  <a:pt x="758" y="4250"/>
                </a:lnTo>
                <a:lnTo>
                  <a:pt x="747" y="4247"/>
                </a:lnTo>
                <a:lnTo>
                  <a:pt x="736" y="4244"/>
                </a:lnTo>
                <a:lnTo>
                  <a:pt x="725" y="4242"/>
                </a:lnTo>
                <a:lnTo>
                  <a:pt x="712" y="4242"/>
                </a:lnTo>
                <a:lnTo>
                  <a:pt x="700" y="4242"/>
                </a:lnTo>
                <a:lnTo>
                  <a:pt x="688" y="4244"/>
                </a:lnTo>
                <a:lnTo>
                  <a:pt x="677" y="4247"/>
                </a:lnTo>
                <a:lnTo>
                  <a:pt x="666" y="4250"/>
                </a:lnTo>
                <a:lnTo>
                  <a:pt x="656" y="4256"/>
                </a:lnTo>
                <a:lnTo>
                  <a:pt x="646" y="4262"/>
                </a:lnTo>
                <a:lnTo>
                  <a:pt x="637" y="4268"/>
                </a:lnTo>
                <a:lnTo>
                  <a:pt x="628" y="4276"/>
                </a:lnTo>
                <a:lnTo>
                  <a:pt x="621" y="4285"/>
                </a:lnTo>
                <a:lnTo>
                  <a:pt x="614" y="4293"/>
                </a:lnTo>
                <a:lnTo>
                  <a:pt x="609" y="4303"/>
                </a:lnTo>
                <a:lnTo>
                  <a:pt x="603" y="4313"/>
                </a:lnTo>
                <a:lnTo>
                  <a:pt x="599" y="4324"/>
                </a:lnTo>
                <a:lnTo>
                  <a:pt x="597" y="4336"/>
                </a:lnTo>
                <a:lnTo>
                  <a:pt x="595" y="4348"/>
                </a:lnTo>
                <a:lnTo>
                  <a:pt x="594" y="4360"/>
                </a:lnTo>
                <a:lnTo>
                  <a:pt x="595" y="4371"/>
                </a:lnTo>
                <a:lnTo>
                  <a:pt x="597" y="4383"/>
                </a:lnTo>
                <a:lnTo>
                  <a:pt x="599" y="4395"/>
                </a:lnTo>
                <a:lnTo>
                  <a:pt x="603" y="4406"/>
                </a:lnTo>
                <a:lnTo>
                  <a:pt x="609" y="4415"/>
                </a:lnTo>
                <a:lnTo>
                  <a:pt x="614" y="4425"/>
                </a:lnTo>
                <a:lnTo>
                  <a:pt x="621" y="4435"/>
                </a:lnTo>
                <a:lnTo>
                  <a:pt x="628" y="4443"/>
                </a:lnTo>
                <a:lnTo>
                  <a:pt x="637" y="4451"/>
                </a:lnTo>
                <a:lnTo>
                  <a:pt x="646" y="4457"/>
                </a:lnTo>
                <a:lnTo>
                  <a:pt x="656" y="4464"/>
                </a:lnTo>
                <a:lnTo>
                  <a:pt x="666" y="4468"/>
                </a:lnTo>
                <a:lnTo>
                  <a:pt x="677" y="4472"/>
                </a:lnTo>
                <a:lnTo>
                  <a:pt x="688" y="4475"/>
                </a:lnTo>
                <a:lnTo>
                  <a:pt x="700" y="4476"/>
                </a:lnTo>
                <a:lnTo>
                  <a:pt x="712" y="4477"/>
                </a:lnTo>
                <a:close/>
                <a:moveTo>
                  <a:pt x="3529" y="4477"/>
                </a:moveTo>
                <a:lnTo>
                  <a:pt x="3529" y="4477"/>
                </a:lnTo>
                <a:lnTo>
                  <a:pt x="3541" y="4476"/>
                </a:lnTo>
                <a:lnTo>
                  <a:pt x="3553" y="4475"/>
                </a:lnTo>
                <a:lnTo>
                  <a:pt x="3564" y="4472"/>
                </a:lnTo>
                <a:lnTo>
                  <a:pt x="3575" y="4468"/>
                </a:lnTo>
                <a:lnTo>
                  <a:pt x="3586" y="4464"/>
                </a:lnTo>
                <a:lnTo>
                  <a:pt x="3596" y="4457"/>
                </a:lnTo>
                <a:lnTo>
                  <a:pt x="3604" y="4451"/>
                </a:lnTo>
                <a:lnTo>
                  <a:pt x="3613" y="4443"/>
                </a:lnTo>
                <a:lnTo>
                  <a:pt x="3620" y="4435"/>
                </a:lnTo>
                <a:lnTo>
                  <a:pt x="3627" y="4425"/>
                </a:lnTo>
                <a:lnTo>
                  <a:pt x="3633" y="4415"/>
                </a:lnTo>
                <a:lnTo>
                  <a:pt x="3638" y="4406"/>
                </a:lnTo>
                <a:lnTo>
                  <a:pt x="3642" y="4395"/>
                </a:lnTo>
                <a:lnTo>
                  <a:pt x="3645" y="4383"/>
                </a:lnTo>
                <a:lnTo>
                  <a:pt x="3647" y="4371"/>
                </a:lnTo>
                <a:lnTo>
                  <a:pt x="3647" y="4360"/>
                </a:lnTo>
                <a:lnTo>
                  <a:pt x="3647" y="4348"/>
                </a:lnTo>
                <a:lnTo>
                  <a:pt x="3645" y="4336"/>
                </a:lnTo>
                <a:lnTo>
                  <a:pt x="3642" y="4324"/>
                </a:lnTo>
                <a:lnTo>
                  <a:pt x="3638" y="4313"/>
                </a:lnTo>
                <a:lnTo>
                  <a:pt x="3633" y="4303"/>
                </a:lnTo>
                <a:lnTo>
                  <a:pt x="3627" y="4293"/>
                </a:lnTo>
                <a:lnTo>
                  <a:pt x="3620" y="4285"/>
                </a:lnTo>
                <a:lnTo>
                  <a:pt x="3613" y="4276"/>
                </a:lnTo>
                <a:lnTo>
                  <a:pt x="3604" y="4268"/>
                </a:lnTo>
                <a:lnTo>
                  <a:pt x="3596" y="4262"/>
                </a:lnTo>
                <a:lnTo>
                  <a:pt x="3586" y="4256"/>
                </a:lnTo>
                <a:lnTo>
                  <a:pt x="3575" y="4250"/>
                </a:lnTo>
                <a:lnTo>
                  <a:pt x="3564" y="4247"/>
                </a:lnTo>
                <a:lnTo>
                  <a:pt x="3553" y="4244"/>
                </a:lnTo>
                <a:lnTo>
                  <a:pt x="3541" y="4242"/>
                </a:lnTo>
                <a:lnTo>
                  <a:pt x="3529" y="4242"/>
                </a:lnTo>
                <a:lnTo>
                  <a:pt x="3517" y="4242"/>
                </a:lnTo>
                <a:lnTo>
                  <a:pt x="3506" y="4244"/>
                </a:lnTo>
                <a:lnTo>
                  <a:pt x="3494" y="4247"/>
                </a:lnTo>
                <a:lnTo>
                  <a:pt x="3483" y="4250"/>
                </a:lnTo>
                <a:lnTo>
                  <a:pt x="3473" y="4256"/>
                </a:lnTo>
                <a:lnTo>
                  <a:pt x="3464" y="4262"/>
                </a:lnTo>
                <a:lnTo>
                  <a:pt x="3454" y="4268"/>
                </a:lnTo>
                <a:lnTo>
                  <a:pt x="3445" y="4276"/>
                </a:lnTo>
                <a:lnTo>
                  <a:pt x="3438" y="4285"/>
                </a:lnTo>
                <a:lnTo>
                  <a:pt x="3432" y="4293"/>
                </a:lnTo>
                <a:lnTo>
                  <a:pt x="3425" y="4303"/>
                </a:lnTo>
                <a:lnTo>
                  <a:pt x="3421" y="4313"/>
                </a:lnTo>
                <a:lnTo>
                  <a:pt x="3417" y="4324"/>
                </a:lnTo>
                <a:lnTo>
                  <a:pt x="3413" y="4336"/>
                </a:lnTo>
                <a:lnTo>
                  <a:pt x="3412" y="4348"/>
                </a:lnTo>
                <a:lnTo>
                  <a:pt x="3411" y="4360"/>
                </a:lnTo>
                <a:lnTo>
                  <a:pt x="3412" y="4371"/>
                </a:lnTo>
                <a:lnTo>
                  <a:pt x="3413" y="4383"/>
                </a:lnTo>
                <a:lnTo>
                  <a:pt x="3417" y="4395"/>
                </a:lnTo>
                <a:lnTo>
                  <a:pt x="3421" y="4406"/>
                </a:lnTo>
                <a:lnTo>
                  <a:pt x="3425" y="4415"/>
                </a:lnTo>
                <a:lnTo>
                  <a:pt x="3432" y="4425"/>
                </a:lnTo>
                <a:lnTo>
                  <a:pt x="3438" y="4435"/>
                </a:lnTo>
                <a:lnTo>
                  <a:pt x="3445" y="4443"/>
                </a:lnTo>
                <a:lnTo>
                  <a:pt x="3454" y="4451"/>
                </a:lnTo>
                <a:lnTo>
                  <a:pt x="3464" y="4457"/>
                </a:lnTo>
                <a:lnTo>
                  <a:pt x="3473" y="4464"/>
                </a:lnTo>
                <a:lnTo>
                  <a:pt x="3483" y="4468"/>
                </a:lnTo>
                <a:lnTo>
                  <a:pt x="3494" y="4472"/>
                </a:lnTo>
                <a:lnTo>
                  <a:pt x="3506" y="4475"/>
                </a:lnTo>
                <a:lnTo>
                  <a:pt x="3517" y="4476"/>
                </a:lnTo>
                <a:lnTo>
                  <a:pt x="3529" y="4477"/>
                </a:lnTo>
                <a:close/>
                <a:moveTo>
                  <a:pt x="3577" y="1891"/>
                </a:moveTo>
                <a:lnTo>
                  <a:pt x="3577" y="1891"/>
                </a:lnTo>
                <a:lnTo>
                  <a:pt x="3566" y="1892"/>
                </a:lnTo>
                <a:lnTo>
                  <a:pt x="3554" y="1895"/>
                </a:lnTo>
                <a:lnTo>
                  <a:pt x="3542" y="1897"/>
                </a:lnTo>
                <a:lnTo>
                  <a:pt x="3531" y="1901"/>
                </a:lnTo>
                <a:lnTo>
                  <a:pt x="3522" y="1906"/>
                </a:lnTo>
                <a:lnTo>
                  <a:pt x="3512" y="1912"/>
                </a:lnTo>
                <a:lnTo>
                  <a:pt x="3502" y="1919"/>
                </a:lnTo>
                <a:lnTo>
                  <a:pt x="3494" y="1927"/>
                </a:lnTo>
                <a:lnTo>
                  <a:pt x="3486" y="1934"/>
                </a:lnTo>
                <a:lnTo>
                  <a:pt x="3480" y="1944"/>
                </a:lnTo>
                <a:lnTo>
                  <a:pt x="3473" y="1954"/>
                </a:lnTo>
                <a:lnTo>
                  <a:pt x="3469" y="1964"/>
                </a:lnTo>
                <a:lnTo>
                  <a:pt x="3465" y="1975"/>
                </a:lnTo>
                <a:lnTo>
                  <a:pt x="3462" y="1986"/>
                </a:lnTo>
                <a:lnTo>
                  <a:pt x="3461" y="1997"/>
                </a:lnTo>
                <a:lnTo>
                  <a:pt x="3459" y="2010"/>
                </a:lnTo>
                <a:lnTo>
                  <a:pt x="3461" y="2022"/>
                </a:lnTo>
                <a:lnTo>
                  <a:pt x="3462" y="2034"/>
                </a:lnTo>
                <a:lnTo>
                  <a:pt x="3465" y="2045"/>
                </a:lnTo>
                <a:lnTo>
                  <a:pt x="3469" y="2055"/>
                </a:lnTo>
                <a:lnTo>
                  <a:pt x="3473" y="2066"/>
                </a:lnTo>
                <a:lnTo>
                  <a:pt x="3480" y="2076"/>
                </a:lnTo>
                <a:lnTo>
                  <a:pt x="3486" y="2085"/>
                </a:lnTo>
                <a:lnTo>
                  <a:pt x="3494" y="2093"/>
                </a:lnTo>
                <a:lnTo>
                  <a:pt x="3502" y="2100"/>
                </a:lnTo>
                <a:lnTo>
                  <a:pt x="3512" y="2108"/>
                </a:lnTo>
                <a:lnTo>
                  <a:pt x="3522" y="2113"/>
                </a:lnTo>
                <a:lnTo>
                  <a:pt x="3531" y="2119"/>
                </a:lnTo>
                <a:lnTo>
                  <a:pt x="3542" y="2123"/>
                </a:lnTo>
                <a:lnTo>
                  <a:pt x="3554" y="2125"/>
                </a:lnTo>
                <a:lnTo>
                  <a:pt x="3566" y="2127"/>
                </a:lnTo>
                <a:lnTo>
                  <a:pt x="3577" y="2127"/>
                </a:lnTo>
                <a:lnTo>
                  <a:pt x="3589" y="2127"/>
                </a:lnTo>
                <a:lnTo>
                  <a:pt x="3601" y="2125"/>
                </a:lnTo>
                <a:lnTo>
                  <a:pt x="3613" y="2123"/>
                </a:lnTo>
                <a:lnTo>
                  <a:pt x="3623" y="2119"/>
                </a:lnTo>
                <a:lnTo>
                  <a:pt x="3634" y="2113"/>
                </a:lnTo>
                <a:lnTo>
                  <a:pt x="3644" y="2108"/>
                </a:lnTo>
                <a:lnTo>
                  <a:pt x="3652" y="2100"/>
                </a:lnTo>
                <a:lnTo>
                  <a:pt x="3661" y="2093"/>
                </a:lnTo>
                <a:lnTo>
                  <a:pt x="3668" y="2085"/>
                </a:lnTo>
                <a:lnTo>
                  <a:pt x="3676" y="2076"/>
                </a:lnTo>
                <a:lnTo>
                  <a:pt x="3681" y="2066"/>
                </a:lnTo>
                <a:lnTo>
                  <a:pt x="3687" y="2055"/>
                </a:lnTo>
                <a:lnTo>
                  <a:pt x="3691" y="2045"/>
                </a:lnTo>
                <a:lnTo>
                  <a:pt x="3693" y="2034"/>
                </a:lnTo>
                <a:lnTo>
                  <a:pt x="3695" y="2022"/>
                </a:lnTo>
                <a:lnTo>
                  <a:pt x="3695" y="2010"/>
                </a:lnTo>
                <a:lnTo>
                  <a:pt x="3695" y="1997"/>
                </a:lnTo>
                <a:lnTo>
                  <a:pt x="3693" y="1986"/>
                </a:lnTo>
                <a:lnTo>
                  <a:pt x="3691" y="1975"/>
                </a:lnTo>
                <a:lnTo>
                  <a:pt x="3687" y="1964"/>
                </a:lnTo>
                <a:lnTo>
                  <a:pt x="3681" y="1954"/>
                </a:lnTo>
                <a:lnTo>
                  <a:pt x="3676" y="1944"/>
                </a:lnTo>
                <a:lnTo>
                  <a:pt x="3668" y="1934"/>
                </a:lnTo>
                <a:lnTo>
                  <a:pt x="3661" y="1927"/>
                </a:lnTo>
                <a:lnTo>
                  <a:pt x="3652" y="1919"/>
                </a:lnTo>
                <a:lnTo>
                  <a:pt x="3644" y="1912"/>
                </a:lnTo>
                <a:lnTo>
                  <a:pt x="3634" y="1906"/>
                </a:lnTo>
                <a:lnTo>
                  <a:pt x="3623" y="1901"/>
                </a:lnTo>
                <a:lnTo>
                  <a:pt x="3613" y="1897"/>
                </a:lnTo>
                <a:lnTo>
                  <a:pt x="3601" y="1895"/>
                </a:lnTo>
                <a:lnTo>
                  <a:pt x="3589" y="1892"/>
                </a:lnTo>
                <a:lnTo>
                  <a:pt x="3577" y="1891"/>
                </a:lnTo>
                <a:close/>
                <a:moveTo>
                  <a:pt x="760" y="1891"/>
                </a:moveTo>
                <a:lnTo>
                  <a:pt x="760" y="1891"/>
                </a:lnTo>
                <a:lnTo>
                  <a:pt x="748" y="1892"/>
                </a:lnTo>
                <a:lnTo>
                  <a:pt x="736" y="1895"/>
                </a:lnTo>
                <a:lnTo>
                  <a:pt x="726" y="1897"/>
                </a:lnTo>
                <a:lnTo>
                  <a:pt x="715" y="1901"/>
                </a:lnTo>
                <a:lnTo>
                  <a:pt x="704" y="1906"/>
                </a:lnTo>
                <a:lnTo>
                  <a:pt x="695" y="1912"/>
                </a:lnTo>
                <a:lnTo>
                  <a:pt x="685" y="1919"/>
                </a:lnTo>
                <a:lnTo>
                  <a:pt x="677" y="1927"/>
                </a:lnTo>
                <a:lnTo>
                  <a:pt x="669" y="1934"/>
                </a:lnTo>
                <a:lnTo>
                  <a:pt x="662" y="1944"/>
                </a:lnTo>
                <a:lnTo>
                  <a:pt x="657" y="1954"/>
                </a:lnTo>
                <a:lnTo>
                  <a:pt x="652" y="1964"/>
                </a:lnTo>
                <a:lnTo>
                  <a:pt x="647" y="1975"/>
                </a:lnTo>
                <a:lnTo>
                  <a:pt x="645" y="1986"/>
                </a:lnTo>
                <a:lnTo>
                  <a:pt x="643" y="1997"/>
                </a:lnTo>
                <a:lnTo>
                  <a:pt x="642" y="2010"/>
                </a:lnTo>
                <a:lnTo>
                  <a:pt x="643" y="2022"/>
                </a:lnTo>
                <a:lnTo>
                  <a:pt x="645" y="2034"/>
                </a:lnTo>
                <a:lnTo>
                  <a:pt x="647" y="2045"/>
                </a:lnTo>
                <a:lnTo>
                  <a:pt x="652" y="2055"/>
                </a:lnTo>
                <a:lnTo>
                  <a:pt x="657" y="2066"/>
                </a:lnTo>
                <a:lnTo>
                  <a:pt x="662" y="2076"/>
                </a:lnTo>
                <a:lnTo>
                  <a:pt x="669" y="2085"/>
                </a:lnTo>
                <a:lnTo>
                  <a:pt x="677" y="2093"/>
                </a:lnTo>
                <a:lnTo>
                  <a:pt x="685" y="2100"/>
                </a:lnTo>
                <a:lnTo>
                  <a:pt x="695" y="2108"/>
                </a:lnTo>
                <a:lnTo>
                  <a:pt x="704" y="2113"/>
                </a:lnTo>
                <a:lnTo>
                  <a:pt x="715" y="2119"/>
                </a:lnTo>
                <a:lnTo>
                  <a:pt x="726" y="2123"/>
                </a:lnTo>
                <a:lnTo>
                  <a:pt x="736" y="2125"/>
                </a:lnTo>
                <a:lnTo>
                  <a:pt x="748" y="2127"/>
                </a:lnTo>
                <a:lnTo>
                  <a:pt x="760" y="2127"/>
                </a:lnTo>
                <a:lnTo>
                  <a:pt x="773" y="2127"/>
                </a:lnTo>
                <a:lnTo>
                  <a:pt x="785" y="2125"/>
                </a:lnTo>
                <a:lnTo>
                  <a:pt x="795" y="2123"/>
                </a:lnTo>
                <a:lnTo>
                  <a:pt x="806" y="2119"/>
                </a:lnTo>
                <a:lnTo>
                  <a:pt x="817" y="2113"/>
                </a:lnTo>
                <a:lnTo>
                  <a:pt x="826" y="2108"/>
                </a:lnTo>
                <a:lnTo>
                  <a:pt x="836" y="2100"/>
                </a:lnTo>
                <a:lnTo>
                  <a:pt x="843" y="2093"/>
                </a:lnTo>
                <a:lnTo>
                  <a:pt x="851" y="2085"/>
                </a:lnTo>
                <a:lnTo>
                  <a:pt x="858" y="2076"/>
                </a:lnTo>
                <a:lnTo>
                  <a:pt x="864" y="2066"/>
                </a:lnTo>
                <a:lnTo>
                  <a:pt x="869" y="2055"/>
                </a:lnTo>
                <a:lnTo>
                  <a:pt x="873" y="2045"/>
                </a:lnTo>
                <a:lnTo>
                  <a:pt x="876" y="2034"/>
                </a:lnTo>
                <a:lnTo>
                  <a:pt x="878" y="2022"/>
                </a:lnTo>
                <a:lnTo>
                  <a:pt x="879" y="2010"/>
                </a:lnTo>
                <a:lnTo>
                  <a:pt x="878" y="1997"/>
                </a:lnTo>
                <a:lnTo>
                  <a:pt x="876" y="1986"/>
                </a:lnTo>
                <a:lnTo>
                  <a:pt x="873" y="1975"/>
                </a:lnTo>
                <a:lnTo>
                  <a:pt x="869" y="1964"/>
                </a:lnTo>
                <a:lnTo>
                  <a:pt x="864" y="1954"/>
                </a:lnTo>
                <a:lnTo>
                  <a:pt x="858" y="1944"/>
                </a:lnTo>
                <a:lnTo>
                  <a:pt x="851" y="1934"/>
                </a:lnTo>
                <a:lnTo>
                  <a:pt x="843" y="1927"/>
                </a:lnTo>
                <a:lnTo>
                  <a:pt x="836" y="1919"/>
                </a:lnTo>
                <a:lnTo>
                  <a:pt x="826" y="1912"/>
                </a:lnTo>
                <a:lnTo>
                  <a:pt x="817" y="1906"/>
                </a:lnTo>
                <a:lnTo>
                  <a:pt x="806" y="1901"/>
                </a:lnTo>
                <a:lnTo>
                  <a:pt x="795" y="1897"/>
                </a:lnTo>
                <a:lnTo>
                  <a:pt x="785" y="1895"/>
                </a:lnTo>
                <a:lnTo>
                  <a:pt x="773" y="1892"/>
                </a:lnTo>
                <a:lnTo>
                  <a:pt x="760" y="1891"/>
                </a:lnTo>
                <a:close/>
                <a:moveTo>
                  <a:pt x="2077" y="386"/>
                </a:moveTo>
                <a:lnTo>
                  <a:pt x="2077" y="386"/>
                </a:lnTo>
                <a:lnTo>
                  <a:pt x="2049" y="387"/>
                </a:lnTo>
                <a:lnTo>
                  <a:pt x="2020" y="388"/>
                </a:lnTo>
                <a:lnTo>
                  <a:pt x="1993" y="392"/>
                </a:lnTo>
                <a:lnTo>
                  <a:pt x="1966" y="396"/>
                </a:lnTo>
                <a:lnTo>
                  <a:pt x="1939" y="403"/>
                </a:lnTo>
                <a:lnTo>
                  <a:pt x="1913" y="410"/>
                </a:lnTo>
                <a:lnTo>
                  <a:pt x="1887" y="419"/>
                </a:lnTo>
                <a:lnTo>
                  <a:pt x="1862" y="428"/>
                </a:lnTo>
                <a:lnTo>
                  <a:pt x="1837" y="440"/>
                </a:lnTo>
                <a:lnTo>
                  <a:pt x="1813" y="452"/>
                </a:lnTo>
                <a:lnTo>
                  <a:pt x="1790" y="466"/>
                </a:lnTo>
                <a:lnTo>
                  <a:pt x="1768" y="480"/>
                </a:lnTo>
                <a:lnTo>
                  <a:pt x="1746" y="495"/>
                </a:lnTo>
                <a:lnTo>
                  <a:pt x="1725" y="512"/>
                </a:lnTo>
                <a:lnTo>
                  <a:pt x="1705" y="529"/>
                </a:lnTo>
                <a:lnTo>
                  <a:pt x="1686" y="547"/>
                </a:lnTo>
                <a:lnTo>
                  <a:pt x="1668" y="567"/>
                </a:lnTo>
                <a:lnTo>
                  <a:pt x="1650" y="587"/>
                </a:lnTo>
                <a:lnTo>
                  <a:pt x="1634" y="607"/>
                </a:lnTo>
                <a:lnTo>
                  <a:pt x="1618" y="629"/>
                </a:lnTo>
                <a:lnTo>
                  <a:pt x="1604" y="651"/>
                </a:lnTo>
                <a:lnTo>
                  <a:pt x="1590" y="675"/>
                </a:lnTo>
                <a:lnTo>
                  <a:pt x="1579" y="699"/>
                </a:lnTo>
                <a:lnTo>
                  <a:pt x="1567" y="723"/>
                </a:lnTo>
                <a:lnTo>
                  <a:pt x="1557" y="749"/>
                </a:lnTo>
                <a:lnTo>
                  <a:pt x="1549" y="774"/>
                </a:lnTo>
                <a:lnTo>
                  <a:pt x="1541" y="800"/>
                </a:lnTo>
                <a:lnTo>
                  <a:pt x="1535" y="827"/>
                </a:lnTo>
                <a:lnTo>
                  <a:pt x="1530" y="854"/>
                </a:lnTo>
                <a:lnTo>
                  <a:pt x="1526" y="882"/>
                </a:lnTo>
                <a:lnTo>
                  <a:pt x="1524" y="910"/>
                </a:lnTo>
                <a:lnTo>
                  <a:pt x="1524" y="939"/>
                </a:lnTo>
                <a:lnTo>
                  <a:pt x="1524" y="968"/>
                </a:lnTo>
                <a:lnTo>
                  <a:pt x="1526" y="995"/>
                </a:lnTo>
                <a:lnTo>
                  <a:pt x="1530" y="1023"/>
                </a:lnTo>
                <a:lnTo>
                  <a:pt x="1535" y="1050"/>
                </a:lnTo>
                <a:lnTo>
                  <a:pt x="1541" y="1077"/>
                </a:lnTo>
                <a:lnTo>
                  <a:pt x="1549" y="1104"/>
                </a:lnTo>
                <a:lnTo>
                  <a:pt x="1557" y="1128"/>
                </a:lnTo>
                <a:lnTo>
                  <a:pt x="1567" y="1154"/>
                </a:lnTo>
                <a:lnTo>
                  <a:pt x="1579" y="1179"/>
                </a:lnTo>
                <a:lnTo>
                  <a:pt x="1590" y="1202"/>
                </a:lnTo>
                <a:lnTo>
                  <a:pt x="1604" y="1226"/>
                </a:lnTo>
                <a:lnTo>
                  <a:pt x="1618" y="1248"/>
                </a:lnTo>
                <a:lnTo>
                  <a:pt x="1634" y="1270"/>
                </a:lnTo>
                <a:lnTo>
                  <a:pt x="1650" y="1290"/>
                </a:lnTo>
                <a:lnTo>
                  <a:pt x="1668" y="1310"/>
                </a:lnTo>
                <a:lnTo>
                  <a:pt x="1686" y="1330"/>
                </a:lnTo>
                <a:lnTo>
                  <a:pt x="1705" y="1348"/>
                </a:lnTo>
                <a:lnTo>
                  <a:pt x="1725" y="1365"/>
                </a:lnTo>
                <a:lnTo>
                  <a:pt x="1746" y="1382"/>
                </a:lnTo>
                <a:lnTo>
                  <a:pt x="1768" y="1397"/>
                </a:lnTo>
                <a:lnTo>
                  <a:pt x="1790" y="1412"/>
                </a:lnTo>
                <a:lnTo>
                  <a:pt x="1813" y="1425"/>
                </a:lnTo>
                <a:lnTo>
                  <a:pt x="1837" y="1437"/>
                </a:lnTo>
                <a:lnTo>
                  <a:pt x="1862" y="1449"/>
                </a:lnTo>
                <a:lnTo>
                  <a:pt x="1887" y="1458"/>
                </a:lnTo>
                <a:lnTo>
                  <a:pt x="1913" y="1467"/>
                </a:lnTo>
                <a:lnTo>
                  <a:pt x="1939" y="1474"/>
                </a:lnTo>
                <a:lnTo>
                  <a:pt x="1966" y="1481"/>
                </a:lnTo>
                <a:lnTo>
                  <a:pt x="1993" y="1485"/>
                </a:lnTo>
                <a:lnTo>
                  <a:pt x="2020" y="1489"/>
                </a:lnTo>
                <a:lnTo>
                  <a:pt x="2049" y="1492"/>
                </a:lnTo>
                <a:lnTo>
                  <a:pt x="2077" y="1492"/>
                </a:lnTo>
                <a:lnTo>
                  <a:pt x="2106" y="1492"/>
                </a:lnTo>
                <a:lnTo>
                  <a:pt x="2134" y="1489"/>
                </a:lnTo>
                <a:lnTo>
                  <a:pt x="2162" y="1485"/>
                </a:lnTo>
                <a:lnTo>
                  <a:pt x="2188" y="1481"/>
                </a:lnTo>
                <a:lnTo>
                  <a:pt x="2215" y="1474"/>
                </a:lnTo>
                <a:lnTo>
                  <a:pt x="2242" y="1467"/>
                </a:lnTo>
                <a:lnTo>
                  <a:pt x="2268" y="1458"/>
                </a:lnTo>
                <a:lnTo>
                  <a:pt x="2292" y="1449"/>
                </a:lnTo>
                <a:lnTo>
                  <a:pt x="2317" y="1437"/>
                </a:lnTo>
                <a:lnTo>
                  <a:pt x="2341" y="1425"/>
                </a:lnTo>
                <a:lnTo>
                  <a:pt x="2364" y="1412"/>
                </a:lnTo>
                <a:lnTo>
                  <a:pt x="2387" y="1397"/>
                </a:lnTo>
                <a:lnTo>
                  <a:pt x="2408" y="1382"/>
                </a:lnTo>
                <a:lnTo>
                  <a:pt x="2430" y="1365"/>
                </a:lnTo>
                <a:lnTo>
                  <a:pt x="2449" y="1348"/>
                </a:lnTo>
                <a:lnTo>
                  <a:pt x="2468" y="1330"/>
                </a:lnTo>
                <a:lnTo>
                  <a:pt x="2486" y="1310"/>
                </a:lnTo>
                <a:lnTo>
                  <a:pt x="2505" y="1290"/>
                </a:lnTo>
                <a:lnTo>
                  <a:pt x="2521" y="1270"/>
                </a:lnTo>
                <a:lnTo>
                  <a:pt x="2536" y="1248"/>
                </a:lnTo>
                <a:lnTo>
                  <a:pt x="2551" y="1226"/>
                </a:lnTo>
                <a:lnTo>
                  <a:pt x="2564" y="1202"/>
                </a:lnTo>
                <a:lnTo>
                  <a:pt x="2576" y="1179"/>
                </a:lnTo>
                <a:lnTo>
                  <a:pt x="2587" y="1154"/>
                </a:lnTo>
                <a:lnTo>
                  <a:pt x="2597" y="1128"/>
                </a:lnTo>
                <a:lnTo>
                  <a:pt x="2605" y="1104"/>
                </a:lnTo>
                <a:lnTo>
                  <a:pt x="2613" y="1077"/>
                </a:lnTo>
                <a:lnTo>
                  <a:pt x="2619" y="1050"/>
                </a:lnTo>
                <a:lnTo>
                  <a:pt x="2625" y="1023"/>
                </a:lnTo>
                <a:lnTo>
                  <a:pt x="2628" y="995"/>
                </a:lnTo>
                <a:lnTo>
                  <a:pt x="2630" y="968"/>
                </a:lnTo>
                <a:lnTo>
                  <a:pt x="2631" y="939"/>
                </a:lnTo>
                <a:lnTo>
                  <a:pt x="2630" y="910"/>
                </a:lnTo>
                <a:lnTo>
                  <a:pt x="2628" y="882"/>
                </a:lnTo>
                <a:lnTo>
                  <a:pt x="2625" y="854"/>
                </a:lnTo>
                <a:lnTo>
                  <a:pt x="2619" y="827"/>
                </a:lnTo>
                <a:lnTo>
                  <a:pt x="2613" y="800"/>
                </a:lnTo>
                <a:lnTo>
                  <a:pt x="2605" y="774"/>
                </a:lnTo>
                <a:lnTo>
                  <a:pt x="2597" y="749"/>
                </a:lnTo>
                <a:lnTo>
                  <a:pt x="2587" y="723"/>
                </a:lnTo>
                <a:lnTo>
                  <a:pt x="2576" y="699"/>
                </a:lnTo>
                <a:lnTo>
                  <a:pt x="2564" y="675"/>
                </a:lnTo>
                <a:lnTo>
                  <a:pt x="2551" y="651"/>
                </a:lnTo>
                <a:lnTo>
                  <a:pt x="2536" y="629"/>
                </a:lnTo>
                <a:lnTo>
                  <a:pt x="2521" y="607"/>
                </a:lnTo>
                <a:lnTo>
                  <a:pt x="2505" y="587"/>
                </a:lnTo>
                <a:lnTo>
                  <a:pt x="2486" y="567"/>
                </a:lnTo>
                <a:lnTo>
                  <a:pt x="2468" y="547"/>
                </a:lnTo>
                <a:lnTo>
                  <a:pt x="2449" y="529"/>
                </a:lnTo>
                <a:lnTo>
                  <a:pt x="2430" y="512"/>
                </a:lnTo>
                <a:lnTo>
                  <a:pt x="2408" y="495"/>
                </a:lnTo>
                <a:lnTo>
                  <a:pt x="2387" y="480"/>
                </a:lnTo>
                <a:lnTo>
                  <a:pt x="2364" y="466"/>
                </a:lnTo>
                <a:lnTo>
                  <a:pt x="2341" y="452"/>
                </a:lnTo>
                <a:lnTo>
                  <a:pt x="2317" y="440"/>
                </a:lnTo>
                <a:lnTo>
                  <a:pt x="2292" y="428"/>
                </a:lnTo>
                <a:lnTo>
                  <a:pt x="2268" y="419"/>
                </a:lnTo>
                <a:lnTo>
                  <a:pt x="2242" y="410"/>
                </a:lnTo>
                <a:lnTo>
                  <a:pt x="2215" y="403"/>
                </a:lnTo>
                <a:lnTo>
                  <a:pt x="2188" y="396"/>
                </a:lnTo>
                <a:lnTo>
                  <a:pt x="2162" y="392"/>
                </a:lnTo>
                <a:lnTo>
                  <a:pt x="2134" y="388"/>
                </a:lnTo>
                <a:lnTo>
                  <a:pt x="2106" y="387"/>
                </a:lnTo>
                <a:lnTo>
                  <a:pt x="2077" y="386"/>
                </a:lnTo>
                <a:close/>
                <a:moveTo>
                  <a:pt x="2341" y="675"/>
                </a:moveTo>
                <a:lnTo>
                  <a:pt x="2341" y="675"/>
                </a:lnTo>
                <a:lnTo>
                  <a:pt x="2328" y="663"/>
                </a:lnTo>
                <a:lnTo>
                  <a:pt x="2315" y="651"/>
                </a:lnTo>
                <a:lnTo>
                  <a:pt x="2300" y="640"/>
                </a:lnTo>
                <a:lnTo>
                  <a:pt x="2286" y="630"/>
                </a:lnTo>
                <a:lnTo>
                  <a:pt x="2271" y="620"/>
                </a:lnTo>
                <a:lnTo>
                  <a:pt x="2255" y="611"/>
                </a:lnTo>
                <a:lnTo>
                  <a:pt x="2239" y="603"/>
                </a:lnTo>
                <a:lnTo>
                  <a:pt x="2223" y="596"/>
                </a:lnTo>
                <a:lnTo>
                  <a:pt x="2206" y="588"/>
                </a:lnTo>
                <a:lnTo>
                  <a:pt x="2188" y="583"/>
                </a:lnTo>
                <a:lnTo>
                  <a:pt x="2170" y="577"/>
                </a:lnTo>
                <a:lnTo>
                  <a:pt x="2152" y="573"/>
                </a:lnTo>
                <a:lnTo>
                  <a:pt x="2134" y="570"/>
                </a:lnTo>
                <a:lnTo>
                  <a:pt x="2116" y="568"/>
                </a:lnTo>
                <a:lnTo>
                  <a:pt x="2096" y="567"/>
                </a:lnTo>
                <a:lnTo>
                  <a:pt x="2077" y="566"/>
                </a:lnTo>
                <a:lnTo>
                  <a:pt x="2058" y="567"/>
                </a:lnTo>
                <a:lnTo>
                  <a:pt x="2039" y="568"/>
                </a:lnTo>
                <a:lnTo>
                  <a:pt x="2020" y="570"/>
                </a:lnTo>
                <a:lnTo>
                  <a:pt x="2002" y="573"/>
                </a:lnTo>
                <a:lnTo>
                  <a:pt x="1984" y="577"/>
                </a:lnTo>
                <a:lnTo>
                  <a:pt x="1967" y="583"/>
                </a:lnTo>
                <a:lnTo>
                  <a:pt x="1949" y="588"/>
                </a:lnTo>
                <a:lnTo>
                  <a:pt x="1932" y="596"/>
                </a:lnTo>
                <a:lnTo>
                  <a:pt x="1915" y="603"/>
                </a:lnTo>
                <a:lnTo>
                  <a:pt x="1899" y="611"/>
                </a:lnTo>
                <a:lnTo>
                  <a:pt x="1884" y="620"/>
                </a:lnTo>
                <a:lnTo>
                  <a:pt x="1869" y="630"/>
                </a:lnTo>
                <a:lnTo>
                  <a:pt x="1854" y="640"/>
                </a:lnTo>
                <a:lnTo>
                  <a:pt x="1840" y="651"/>
                </a:lnTo>
                <a:lnTo>
                  <a:pt x="1826" y="663"/>
                </a:lnTo>
                <a:lnTo>
                  <a:pt x="1813" y="675"/>
                </a:lnTo>
                <a:lnTo>
                  <a:pt x="1802" y="688"/>
                </a:lnTo>
                <a:lnTo>
                  <a:pt x="1790" y="702"/>
                </a:lnTo>
                <a:lnTo>
                  <a:pt x="1779" y="716"/>
                </a:lnTo>
                <a:lnTo>
                  <a:pt x="1768" y="731"/>
                </a:lnTo>
                <a:lnTo>
                  <a:pt x="1759" y="746"/>
                </a:lnTo>
                <a:lnTo>
                  <a:pt x="1749" y="761"/>
                </a:lnTo>
                <a:lnTo>
                  <a:pt x="1742" y="777"/>
                </a:lnTo>
                <a:lnTo>
                  <a:pt x="1734" y="794"/>
                </a:lnTo>
                <a:lnTo>
                  <a:pt x="1728" y="810"/>
                </a:lnTo>
                <a:lnTo>
                  <a:pt x="1721" y="828"/>
                </a:lnTo>
                <a:lnTo>
                  <a:pt x="1716" y="845"/>
                </a:lnTo>
                <a:lnTo>
                  <a:pt x="1713" y="864"/>
                </a:lnTo>
                <a:lnTo>
                  <a:pt x="1708" y="882"/>
                </a:lnTo>
                <a:lnTo>
                  <a:pt x="1706" y="900"/>
                </a:lnTo>
                <a:lnTo>
                  <a:pt x="1705" y="919"/>
                </a:lnTo>
                <a:lnTo>
                  <a:pt x="1704" y="939"/>
                </a:lnTo>
                <a:lnTo>
                  <a:pt x="1705" y="958"/>
                </a:lnTo>
                <a:lnTo>
                  <a:pt x="1706" y="977"/>
                </a:lnTo>
                <a:lnTo>
                  <a:pt x="1708" y="995"/>
                </a:lnTo>
                <a:lnTo>
                  <a:pt x="1713" y="1014"/>
                </a:lnTo>
                <a:lnTo>
                  <a:pt x="1716" y="1032"/>
                </a:lnTo>
                <a:lnTo>
                  <a:pt x="1721" y="1049"/>
                </a:lnTo>
                <a:lnTo>
                  <a:pt x="1728" y="1067"/>
                </a:lnTo>
                <a:lnTo>
                  <a:pt x="1734" y="1083"/>
                </a:lnTo>
                <a:lnTo>
                  <a:pt x="1742" y="1100"/>
                </a:lnTo>
                <a:lnTo>
                  <a:pt x="1749" y="1116"/>
                </a:lnTo>
                <a:lnTo>
                  <a:pt x="1759" y="1132"/>
                </a:lnTo>
                <a:lnTo>
                  <a:pt x="1768" y="1148"/>
                </a:lnTo>
                <a:lnTo>
                  <a:pt x="1779" y="1162"/>
                </a:lnTo>
                <a:lnTo>
                  <a:pt x="1790" y="1175"/>
                </a:lnTo>
                <a:lnTo>
                  <a:pt x="1802" y="1189"/>
                </a:lnTo>
                <a:lnTo>
                  <a:pt x="1813" y="1202"/>
                </a:lnTo>
                <a:lnTo>
                  <a:pt x="1826" y="1215"/>
                </a:lnTo>
                <a:lnTo>
                  <a:pt x="1840" y="1226"/>
                </a:lnTo>
                <a:lnTo>
                  <a:pt x="1854" y="1238"/>
                </a:lnTo>
                <a:lnTo>
                  <a:pt x="1869" y="1247"/>
                </a:lnTo>
                <a:lnTo>
                  <a:pt x="1884" y="1258"/>
                </a:lnTo>
                <a:lnTo>
                  <a:pt x="1899" y="1267"/>
                </a:lnTo>
                <a:lnTo>
                  <a:pt x="1915" y="1275"/>
                </a:lnTo>
                <a:lnTo>
                  <a:pt x="1932" y="1283"/>
                </a:lnTo>
                <a:lnTo>
                  <a:pt x="1949" y="1289"/>
                </a:lnTo>
                <a:lnTo>
                  <a:pt x="1967" y="1294"/>
                </a:lnTo>
                <a:lnTo>
                  <a:pt x="1984" y="1300"/>
                </a:lnTo>
                <a:lnTo>
                  <a:pt x="2002" y="1304"/>
                </a:lnTo>
                <a:lnTo>
                  <a:pt x="2020" y="1307"/>
                </a:lnTo>
                <a:lnTo>
                  <a:pt x="2039" y="1309"/>
                </a:lnTo>
                <a:lnTo>
                  <a:pt x="2058" y="1310"/>
                </a:lnTo>
                <a:lnTo>
                  <a:pt x="2077" y="1312"/>
                </a:lnTo>
                <a:lnTo>
                  <a:pt x="2096" y="1310"/>
                </a:lnTo>
                <a:lnTo>
                  <a:pt x="2116" y="1309"/>
                </a:lnTo>
                <a:lnTo>
                  <a:pt x="2134" y="1307"/>
                </a:lnTo>
                <a:lnTo>
                  <a:pt x="2152" y="1304"/>
                </a:lnTo>
                <a:lnTo>
                  <a:pt x="2170" y="1300"/>
                </a:lnTo>
                <a:lnTo>
                  <a:pt x="2188" y="1294"/>
                </a:lnTo>
                <a:lnTo>
                  <a:pt x="2206" y="1289"/>
                </a:lnTo>
                <a:lnTo>
                  <a:pt x="2223" y="1283"/>
                </a:lnTo>
                <a:lnTo>
                  <a:pt x="2239" y="1275"/>
                </a:lnTo>
                <a:lnTo>
                  <a:pt x="2255" y="1267"/>
                </a:lnTo>
                <a:lnTo>
                  <a:pt x="2271" y="1258"/>
                </a:lnTo>
                <a:lnTo>
                  <a:pt x="2286" y="1247"/>
                </a:lnTo>
                <a:lnTo>
                  <a:pt x="2300" y="1238"/>
                </a:lnTo>
                <a:lnTo>
                  <a:pt x="2315" y="1226"/>
                </a:lnTo>
                <a:lnTo>
                  <a:pt x="2328" y="1215"/>
                </a:lnTo>
                <a:lnTo>
                  <a:pt x="2341" y="1202"/>
                </a:lnTo>
                <a:lnTo>
                  <a:pt x="2353" y="1189"/>
                </a:lnTo>
                <a:lnTo>
                  <a:pt x="2365" y="1175"/>
                </a:lnTo>
                <a:lnTo>
                  <a:pt x="2376" y="1162"/>
                </a:lnTo>
                <a:lnTo>
                  <a:pt x="2387" y="1148"/>
                </a:lnTo>
                <a:lnTo>
                  <a:pt x="2396" y="1132"/>
                </a:lnTo>
                <a:lnTo>
                  <a:pt x="2405" y="1116"/>
                </a:lnTo>
                <a:lnTo>
                  <a:pt x="2413" y="1100"/>
                </a:lnTo>
                <a:lnTo>
                  <a:pt x="2421" y="1083"/>
                </a:lnTo>
                <a:lnTo>
                  <a:pt x="2427" y="1067"/>
                </a:lnTo>
                <a:lnTo>
                  <a:pt x="2433" y="1050"/>
                </a:lnTo>
                <a:lnTo>
                  <a:pt x="2438" y="1032"/>
                </a:lnTo>
                <a:lnTo>
                  <a:pt x="2442" y="1014"/>
                </a:lnTo>
                <a:lnTo>
                  <a:pt x="2446" y="995"/>
                </a:lnTo>
                <a:lnTo>
                  <a:pt x="2448" y="977"/>
                </a:lnTo>
                <a:lnTo>
                  <a:pt x="2450" y="958"/>
                </a:lnTo>
                <a:lnTo>
                  <a:pt x="2450" y="939"/>
                </a:lnTo>
                <a:lnTo>
                  <a:pt x="2450" y="919"/>
                </a:lnTo>
                <a:lnTo>
                  <a:pt x="2448" y="900"/>
                </a:lnTo>
                <a:lnTo>
                  <a:pt x="2446" y="882"/>
                </a:lnTo>
                <a:lnTo>
                  <a:pt x="2442" y="864"/>
                </a:lnTo>
                <a:lnTo>
                  <a:pt x="2438" y="845"/>
                </a:lnTo>
                <a:lnTo>
                  <a:pt x="2433" y="828"/>
                </a:lnTo>
                <a:lnTo>
                  <a:pt x="2427" y="810"/>
                </a:lnTo>
                <a:lnTo>
                  <a:pt x="2421" y="794"/>
                </a:lnTo>
                <a:lnTo>
                  <a:pt x="2413" y="777"/>
                </a:lnTo>
                <a:lnTo>
                  <a:pt x="2405" y="761"/>
                </a:lnTo>
                <a:lnTo>
                  <a:pt x="2396" y="746"/>
                </a:lnTo>
                <a:lnTo>
                  <a:pt x="2387" y="731"/>
                </a:lnTo>
                <a:lnTo>
                  <a:pt x="2376" y="716"/>
                </a:lnTo>
                <a:lnTo>
                  <a:pt x="2365" y="702"/>
                </a:lnTo>
                <a:lnTo>
                  <a:pt x="2353" y="688"/>
                </a:lnTo>
                <a:lnTo>
                  <a:pt x="2341" y="675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 sz="1015">
              <a:latin typeface="字魂59号-创粗黑" panose="00000500000000000000" pitchFamily="2" charset="-122"/>
              <a:ea typeface="字魂59号-创粗黑" panose="00000500000000000000" pitchFamily="2" charset="-122"/>
              <a:sym typeface="字魂59号-创粗黑" panose="00000500000000000000" pitchFamily="2" charset="-122"/>
            </a:endParaRPr>
          </a:p>
        </p:txBody>
      </p:sp>
      <p:pic>
        <p:nvPicPr>
          <p:cNvPr id="77" name="图片 -2147482619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2939415" y="681990"/>
            <a:ext cx="1379855" cy="137985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" name="图片 -2147482618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96850" y="681355"/>
            <a:ext cx="1381125" cy="138049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" name="图片 -2147482617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17"/>
          <a:stretch>
            <a:fillRect/>
          </a:stretch>
        </p:blipFill>
        <p:spPr>
          <a:xfrm>
            <a:off x="1577975" y="2061845"/>
            <a:ext cx="1361440" cy="137668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" name="图片 -2147482616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10820" y="3438525"/>
            <a:ext cx="1367155" cy="137604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" name="图片 -2147482614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947670" y="3438525"/>
            <a:ext cx="1362710" cy="13589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0">
        <p14:prism isInverted="1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1" nodeType="after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49"/>
                            </p:stCondLst>
                            <p:childTnLst>
                              <p:par>
                                <p:cTn id="10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349"/>
                            </p:stCondLst>
                            <p:childTnLst>
                              <p:par>
                                <p:cTn id="27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1" bldLvl="0" animBg="1" advAuto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H_Others_1"/>
          <p:cNvSpPr/>
          <p:nvPr>
            <p:custDataLst>
              <p:tags r:id="rId1"/>
            </p:custDataLst>
          </p:nvPr>
        </p:nvSpPr>
        <p:spPr bwMode="auto">
          <a:xfrm flipH="1">
            <a:off x="0" y="124619"/>
            <a:ext cx="2057400" cy="681390"/>
          </a:xfrm>
          <a:prstGeom prst="rect">
            <a:avLst/>
          </a:prstGeom>
          <a:solidFill>
            <a:srgbClr val="004560"/>
          </a:solidFill>
          <a:ln w="9525">
            <a:noFill/>
            <a:miter lim="800000"/>
          </a:ln>
        </p:spPr>
        <p:txBody>
          <a:bodyPr wrap="square" lIns="0" tIns="0" rIns="54000" bIns="0" anchor="ctr">
            <a:no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  <a:defRPr/>
            </a:pPr>
            <a:r>
              <a:rPr lang="en-US" altLang="zh-CN" sz="4000" dirty="0">
                <a:solidFill>
                  <a:srgbClr val="FFFFFF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Times New Roman" panose="02020603050405020304" pitchFamily="18" charset="0"/>
                <a:sym typeface="字魂59号-创粗黑" panose="00000500000000000000" pitchFamily="2" charset="-122"/>
              </a:rPr>
              <a:t>N0.3</a:t>
            </a:r>
            <a:endParaRPr lang="en-US" altLang="zh-CN" sz="4000" dirty="0">
              <a:solidFill>
                <a:srgbClr val="FFFFFF"/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Times New Roman" panose="02020603050405020304" pitchFamily="18" charset="0"/>
              <a:sym typeface="字魂59号-创粗黑" panose="00000500000000000000" pitchFamily="2" charset="-122"/>
            </a:endParaRPr>
          </a:p>
        </p:txBody>
      </p:sp>
      <p:sp>
        <p:nvSpPr>
          <p:cNvPr id="9" name="MH_Number_1">
            <a:hlinkClick r:id="rId2" action="ppaction://hlinksldjump"/>
          </p:cNvPr>
          <p:cNvSpPr/>
          <p:nvPr>
            <p:custDataLst>
              <p:tags r:id="rId3"/>
            </p:custDataLst>
          </p:nvPr>
        </p:nvSpPr>
        <p:spPr bwMode="auto">
          <a:xfrm>
            <a:off x="4045393" y="1285711"/>
            <a:ext cx="1383415" cy="725955"/>
          </a:xfrm>
          <a:custGeom>
            <a:avLst/>
            <a:gdLst>
              <a:gd name="connsiteX0" fmla="*/ 0 w 374121"/>
              <a:gd name="connsiteY0" fmla="*/ 0 h 196322"/>
              <a:gd name="connsiteX1" fmla="*/ 274519 w 374121"/>
              <a:gd name="connsiteY1" fmla="*/ 0 h 196322"/>
              <a:gd name="connsiteX2" fmla="*/ 374121 w 374121"/>
              <a:gd name="connsiteY2" fmla="*/ 196322 h 196322"/>
              <a:gd name="connsiteX3" fmla="*/ 0 w 374121"/>
              <a:gd name="connsiteY3" fmla="*/ 196322 h 196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4121" h="196322">
                <a:moveTo>
                  <a:pt x="0" y="0"/>
                </a:moveTo>
                <a:lnTo>
                  <a:pt x="274519" y="0"/>
                </a:lnTo>
                <a:lnTo>
                  <a:pt x="374121" y="196322"/>
                </a:lnTo>
                <a:lnTo>
                  <a:pt x="0" y="196322"/>
                </a:lnTo>
                <a:close/>
              </a:path>
            </a:pathLst>
          </a:custGeom>
          <a:solidFill>
            <a:srgbClr val="004560"/>
          </a:solidFill>
          <a:ln w="12700">
            <a:noFill/>
            <a:miter lim="800000"/>
          </a:ln>
        </p:spPr>
        <p:txBody>
          <a:bodyPr wrap="square" lIns="0" tIns="0" rIns="54000" bIns="0" anchor="ctr">
            <a:noAutofit/>
          </a:bodyPr>
          <a:lstStyle/>
          <a:p>
            <a:pPr algn="ctr">
              <a:spcBef>
                <a:spcPct val="0"/>
              </a:spcBef>
            </a:pPr>
            <a:r>
              <a:rPr lang="en-US" altLang="zh-CN" sz="6000" dirty="0">
                <a:solidFill>
                  <a:srgbClr val="FFFFFF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Times New Roman" panose="02020603050405020304" pitchFamily="18" charset="0"/>
                <a:sym typeface="字魂59号-创粗黑" panose="00000500000000000000" pitchFamily="2" charset="-122"/>
              </a:rPr>
              <a:t>03</a:t>
            </a:r>
            <a:endParaRPr lang="zh-CN" altLang="en-US" sz="6000" dirty="0">
              <a:solidFill>
                <a:srgbClr val="FFFFFF"/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Times New Roman" panose="02020603050405020304" pitchFamily="18" charset="0"/>
              <a:sym typeface="字魂59号-创粗黑" panose="00000500000000000000" pitchFamily="2" charset="-122"/>
            </a:endParaRPr>
          </a:p>
        </p:txBody>
      </p:sp>
      <p:sp>
        <p:nvSpPr>
          <p:cNvPr id="10" name="MH_Entry_1">
            <a:hlinkClick r:id="rId2" action="ppaction://hlinksldjump"/>
          </p:cNvPr>
          <p:cNvSpPr/>
          <p:nvPr>
            <p:custDataLst>
              <p:tags r:id="rId4"/>
            </p:custDataLst>
          </p:nvPr>
        </p:nvSpPr>
        <p:spPr>
          <a:xfrm>
            <a:off x="2057400" y="2316079"/>
            <a:ext cx="5359401" cy="549627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-1" fmla="*/ 0 w 2520280"/>
              <a:gd name="connsiteY0-2" fmla="*/ 1584176 h 1872208"/>
              <a:gd name="connsiteX1-3" fmla="*/ 2520280 w 2520280"/>
              <a:gd name="connsiteY1-4" fmla="*/ 1584176 h 1872208"/>
              <a:gd name="connsiteX2-5" fmla="*/ 2520280 w 2520280"/>
              <a:gd name="connsiteY2-6" fmla="*/ 1872208 h 1872208"/>
              <a:gd name="connsiteX3-7" fmla="*/ 0 w 2520280"/>
              <a:gd name="connsiteY3-8" fmla="*/ 1872208 h 1872208"/>
              <a:gd name="connsiteX4-9" fmla="*/ 0 w 2520280"/>
              <a:gd name="connsiteY4-10" fmla="*/ 1584176 h 1872208"/>
              <a:gd name="connsiteX5-11" fmla="*/ 0 w 2520280"/>
              <a:gd name="connsiteY5-12" fmla="*/ 0 h 1872208"/>
              <a:gd name="connsiteX6-13" fmla="*/ 2520280 w 2520280"/>
              <a:gd name="connsiteY6-14" fmla="*/ 0 h 1872208"/>
              <a:gd name="connsiteX7-15" fmla="*/ 0 w 2520280"/>
              <a:gd name="connsiteY7-16" fmla="*/ 0 h 1872208"/>
              <a:gd name="connsiteX0-17" fmla="*/ 0 w 2520280"/>
              <a:gd name="connsiteY0-18" fmla="*/ 1872208 h 1872208"/>
              <a:gd name="connsiteX1-19" fmla="*/ 2520280 w 2520280"/>
              <a:gd name="connsiteY1-20" fmla="*/ 1584176 h 1872208"/>
              <a:gd name="connsiteX2-21" fmla="*/ 2520280 w 2520280"/>
              <a:gd name="connsiteY2-22" fmla="*/ 1872208 h 1872208"/>
              <a:gd name="connsiteX3-23" fmla="*/ 0 w 2520280"/>
              <a:gd name="connsiteY3-24" fmla="*/ 1872208 h 1872208"/>
              <a:gd name="connsiteX4-25" fmla="*/ 0 w 2520280"/>
              <a:gd name="connsiteY4-26" fmla="*/ 0 h 1872208"/>
              <a:gd name="connsiteX5-27" fmla="*/ 2520280 w 2520280"/>
              <a:gd name="connsiteY5-28" fmla="*/ 0 h 1872208"/>
              <a:gd name="connsiteX6-29" fmla="*/ 0 w 2520280"/>
              <a:gd name="connsiteY6-30" fmla="*/ 0 h 1872208"/>
              <a:gd name="connsiteX0-31" fmla="*/ 0 w 2520280"/>
              <a:gd name="connsiteY0-32" fmla="*/ 1872208 h 1872208"/>
              <a:gd name="connsiteX1-33" fmla="*/ 2520280 w 2520280"/>
              <a:gd name="connsiteY1-34" fmla="*/ 1872208 h 1872208"/>
              <a:gd name="connsiteX2-35" fmla="*/ 0 w 2520280"/>
              <a:gd name="connsiteY2-36" fmla="*/ 1872208 h 1872208"/>
              <a:gd name="connsiteX3-37" fmla="*/ 0 w 2520280"/>
              <a:gd name="connsiteY3-38" fmla="*/ 0 h 1872208"/>
              <a:gd name="connsiteX4-39" fmla="*/ 2520280 w 2520280"/>
              <a:gd name="connsiteY4-40" fmla="*/ 0 h 1872208"/>
              <a:gd name="connsiteX5-41" fmla="*/ 0 w 2520280"/>
              <a:gd name="connsiteY5-42" fmla="*/ 0 h 1872208"/>
              <a:gd name="connsiteX0-43" fmla="*/ 0 w 2520280"/>
              <a:gd name="connsiteY0-44" fmla="*/ 1872208 h 1872208"/>
              <a:gd name="connsiteX1-45" fmla="*/ 2520280 w 2520280"/>
              <a:gd name="connsiteY1-46" fmla="*/ 1872208 h 1872208"/>
              <a:gd name="connsiteX2-47" fmla="*/ 0 w 2520280"/>
              <a:gd name="connsiteY2-48" fmla="*/ 1872208 h 1872208"/>
              <a:gd name="connsiteX3-49" fmla="*/ 0 w 2520280"/>
              <a:gd name="connsiteY3-50" fmla="*/ 0 h 1872208"/>
              <a:gd name="connsiteX4-51" fmla="*/ 34255 w 2520280"/>
              <a:gd name="connsiteY4-52" fmla="*/ 0 h 1872208"/>
              <a:gd name="connsiteX5-53" fmla="*/ 0 w 2520280"/>
              <a:gd name="connsiteY5-54" fmla="*/ 0 h 1872208"/>
              <a:gd name="connsiteX0-55" fmla="*/ 0 w 2520280"/>
              <a:gd name="connsiteY0-56" fmla="*/ 1872208 h 1872208"/>
              <a:gd name="connsiteX1-57" fmla="*/ 2520280 w 2520280"/>
              <a:gd name="connsiteY1-58" fmla="*/ 1872208 h 1872208"/>
              <a:gd name="connsiteX2-59" fmla="*/ 0 w 2520280"/>
              <a:gd name="connsiteY2-60" fmla="*/ 1872208 h 1872208"/>
              <a:gd name="connsiteX3-61" fmla="*/ 0 w 2520280"/>
              <a:gd name="connsiteY3-62" fmla="*/ 0 h 1872208"/>
              <a:gd name="connsiteX4-63" fmla="*/ 917 w 2520280"/>
              <a:gd name="connsiteY4-64" fmla="*/ 6036 h 1872208"/>
              <a:gd name="connsiteX5-65" fmla="*/ 0 w 2520280"/>
              <a:gd name="connsiteY5-66" fmla="*/ 0 h 1872208"/>
              <a:gd name="connsiteX0-67" fmla="*/ 0 w 2520280"/>
              <a:gd name="connsiteY0-68" fmla="*/ 1890314 h 1890314"/>
              <a:gd name="connsiteX1-69" fmla="*/ 2520280 w 2520280"/>
              <a:gd name="connsiteY1-70" fmla="*/ 1890314 h 1890314"/>
              <a:gd name="connsiteX2-71" fmla="*/ 0 w 2520280"/>
              <a:gd name="connsiteY2-72" fmla="*/ 1890314 h 1890314"/>
              <a:gd name="connsiteX3-73" fmla="*/ 0 w 2520280"/>
              <a:gd name="connsiteY3-74" fmla="*/ 18106 h 1890314"/>
              <a:gd name="connsiteX4-75" fmla="*/ 53304 w 2520280"/>
              <a:gd name="connsiteY4-76" fmla="*/ 0 h 1890314"/>
              <a:gd name="connsiteX5-77" fmla="*/ 0 w 2520280"/>
              <a:gd name="connsiteY5-78" fmla="*/ 18106 h 1890314"/>
              <a:gd name="connsiteX0-79" fmla="*/ 0 w 2520280"/>
              <a:gd name="connsiteY0-80" fmla="*/ 1872208 h 1872208"/>
              <a:gd name="connsiteX1-81" fmla="*/ 2520280 w 2520280"/>
              <a:gd name="connsiteY1-82" fmla="*/ 1872208 h 1872208"/>
              <a:gd name="connsiteX2-83" fmla="*/ 0 w 2520280"/>
              <a:gd name="connsiteY2-84" fmla="*/ 1872208 h 1872208"/>
              <a:gd name="connsiteX3-85" fmla="*/ 0 w 2520280"/>
              <a:gd name="connsiteY3-86" fmla="*/ 0 h 1872208"/>
              <a:gd name="connsiteX4-87" fmla="*/ 916 w 2520280"/>
              <a:gd name="connsiteY4-88" fmla="*/ 0 h 1872208"/>
              <a:gd name="connsiteX5-89" fmla="*/ 0 w 2520280"/>
              <a:gd name="connsiteY5-90" fmla="*/ 0 h 187220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12700" cap="sq">
            <a:solidFill>
              <a:srgbClr val="004560"/>
            </a:solidFill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1000" tIns="0" rIns="0" bIns="0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2800" dirty="0">
                <a:solidFill>
                  <a:schemeClr val="bg1">
                    <a:lumMod val="50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rPr>
              <a:t>项目展示</a:t>
            </a:r>
            <a:endParaRPr lang="zh-CN" altLang="en-US" sz="2800" dirty="0">
              <a:solidFill>
                <a:schemeClr val="tx1"/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sym typeface="字魂59号-创粗黑" panose="000005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0">
        <p14:conveyor dir="l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图片 37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16659" y="1287746"/>
            <a:ext cx="3543006" cy="2362004"/>
          </a:xfrm>
          <a:prstGeom prst="rect">
            <a:avLst/>
          </a:prstGeom>
          <a:blipFill>
            <a:blip r:embed="rId2"/>
            <a:stretch>
              <a:fillRect t="-66435" b="-66435"/>
            </a:stretch>
          </a:blipFill>
        </p:spPr>
      </p:pic>
      <p:sp>
        <p:nvSpPr>
          <p:cNvPr id="3" name="文本框 2"/>
          <p:cNvSpPr txBox="1"/>
          <p:nvPr/>
        </p:nvSpPr>
        <p:spPr>
          <a:xfrm>
            <a:off x="786130" y="61595"/>
            <a:ext cx="30480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sz="2000" kern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Calibri Light" panose="020F0302020204030204"/>
                <a:ea typeface="宋体" panose="02010600030101010101" pitchFamily="2" charset="-122"/>
                <a:cs typeface="Calibri Light" panose="020F0302020204030204"/>
              </a:rPr>
              <a:t>项目视频展示</a:t>
            </a:r>
            <a:endParaRPr lang="zh-CN" sz="2000" kern="0">
              <a:ln>
                <a:noFill/>
              </a:ln>
              <a:solidFill>
                <a:schemeClr val="accent1"/>
              </a:solidFill>
              <a:effectLst/>
              <a:uFillTx/>
              <a:latin typeface="Calibri Light" panose="020F0302020204030204"/>
              <a:ea typeface="宋体" panose="02010600030101010101" pitchFamily="2" charset="-122"/>
              <a:cs typeface="Calibri Light" panose="020F0302020204030204"/>
            </a:endParaRPr>
          </a:p>
        </p:txBody>
      </p:sp>
      <p:grpSp>
        <p:nvGrpSpPr>
          <p:cNvPr id="102" name="Group 134"/>
          <p:cNvGrpSpPr/>
          <p:nvPr/>
        </p:nvGrpSpPr>
        <p:grpSpPr>
          <a:xfrm>
            <a:off x="0" y="-85725"/>
            <a:ext cx="786130" cy="571046"/>
            <a:chOff x="-504366" y="-920638"/>
            <a:chExt cx="2487931" cy="1367675"/>
          </a:xfrm>
        </p:grpSpPr>
        <p:sp>
          <p:nvSpPr>
            <p:cNvPr id="103" name="Shape 132"/>
            <p:cNvSpPr/>
            <p:nvPr/>
          </p:nvSpPr>
          <p:spPr>
            <a:xfrm>
              <a:off x="-504366" y="-568246"/>
              <a:ext cx="2487931" cy="1015283"/>
            </a:xfrm>
            <a:prstGeom prst="roundRect">
              <a:avLst>
                <a:gd name="adj" fmla="val 25000"/>
              </a:avLst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r>
                <a:rPr lang="zh-CN"/>
                <a:t>展示</a:t>
              </a:r>
              <a:endParaRPr lang="zh-CN"/>
            </a:p>
          </p:txBody>
        </p:sp>
        <p:sp>
          <p:nvSpPr>
            <p:cNvPr id="104" name="Shape 133"/>
            <p:cNvSpPr/>
            <p:nvPr/>
          </p:nvSpPr>
          <p:spPr>
            <a:xfrm>
              <a:off x="118622" y="-920638"/>
              <a:ext cx="952568" cy="1367241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>
              <a:lvl1pPr>
                <a:defRPr sz="6400">
                  <a:solidFill>
                    <a:srgbClr val="FFFFFF"/>
                  </a:solidFill>
                  <a:latin typeface="Calibri Light" panose="020F0302020204030204"/>
                  <a:ea typeface="Calibri Light" panose="020F0302020204030204"/>
                  <a:cs typeface="Calibri Light" panose="020F0302020204030204"/>
                  <a:sym typeface="Calibri Light" panose="020F0302020204030204"/>
                </a:defRPr>
              </a:lvl1pPr>
            </a:lstStyle>
            <a:p>
              <a:pPr>
                <a:defRPr sz="36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defRPr>
              </a:pPr>
              <a:endParaRPr lang="en-US" sz="3200">
                <a:solidFill>
                  <a:srgbClr val="FFFFFF"/>
                </a:solidFill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0">
        <p14:conveyor dir="l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1" nodeType="after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5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5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" grpId="1" bldLvl="0" animBg="1" advAuto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H_Others_1"/>
          <p:cNvSpPr/>
          <p:nvPr>
            <p:custDataLst>
              <p:tags r:id="rId1"/>
            </p:custDataLst>
          </p:nvPr>
        </p:nvSpPr>
        <p:spPr bwMode="auto">
          <a:xfrm flipH="1">
            <a:off x="0" y="124619"/>
            <a:ext cx="2057400" cy="681390"/>
          </a:xfrm>
          <a:prstGeom prst="rect">
            <a:avLst/>
          </a:prstGeom>
          <a:solidFill>
            <a:srgbClr val="004560"/>
          </a:solidFill>
          <a:ln w="9525">
            <a:noFill/>
            <a:miter lim="800000"/>
          </a:ln>
        </p:spPr>
        <p:txBody>
          <a:bodyPr wrap="square" lIns="0" tIns="0" rIns="54000" bIns="0" anchor="ctr">
            <a:no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  <a:defRPr/>
            </a:pPr>
            <a:r>
              <a:rPr lang="en-US" altLang="zh-CN" sz="4000" dirty="0">
                <a:solidFill>
                  <a:srgbClr val="FFFFFF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Times New Roman" panose="02020603050405020304" pitchFamily="18" charset="0"/>
                <a:sym typeface="字魂59号-创粗黑" panose="00000500000000000000" pitchFamily="2" charset="-122"/>
              </a:rPr>
              <a:t>NO.4</a:t>
            </a:r>
            <a:endParaRPr lang="en-US" altLang="zh-CN" sz="4000" dirty="0">
              <a:solidFill>
                <a:srgbClr val="FFFFFF"/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Times New Roman" panose="02020603050405020304" pitchFamily="18" charset="0"/>
              <a:sym typeface="字魂59号-创粗黑" panose="00000500000000000000" pitchFamily="2" charset="-122"/>
            </a:endParaRPr>
          </a:p>
        </p:txBody>
      </p:sp>
      <p:sp>
        <p:nvSpPr>
          <p:cNvPr id="9" name="MH_Number_1">
            <a:hlinkClick r:id="rId2" action="ppaction://hlinksldjump"/>
          </p:cNvPr>
          <p:cNvSpPr/>
          <p:nvPr>
            <p:custDataLst>
              <p:tags r:id="rId3"/>
            </p:custDataLst>
          </p:nvPr>
        </p:nvSpPr>
        <p:spPr bwMode="auto">
          <a:xfrm>
            <a:off x="4045393" y="1285711"/>
            <a:ext cx="1383415" cy="725955"/>
          </a:xfrm>
          <a:custGeom>
            <a:avLst/>
            <a:gdLst>
              <a:gd name="connsiteX0" fmla="*/ 0 w 374121"/>
              <a:gd name="connsiteY0" fmla="*/ 0 h 196322"/>
              <a:gd name="connsiteX1" fmla="*/ 274519 w 374121"/>
              <a:gd name="connsiteY1" fmla="*/ 0 h 196322"/>
              <a:gd name="connsiteX2" fmla="*/ 374121 w 374121"/>
              <a:gd name="connsiteY2" fmla="*/ 196322 h 196322"/>
              <a:gd name="connsiteX3" fmla="*/ 0 w 374121"/>
              <a:gd name="connsiteY3" fmla="*/ 196322 h 196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4121" h="196322">
                <a:moveTo>
                  <a:pt x="0" y="0"/>
                </a:moveTo>
                <a:lnTo>
                  <a:pt x="274519" y="0"/>
                </a:lnTo>
                <a:lnTo>
                  <a:pt x="374121" y="196322"/>
                </a:lnTo>
                <a:lnTo>
                  <a:pt x="0" y="196322"/>
                </a:lnTo>
                <a:close/>
              </a:path>
            </a:pathLst>
          </a:custGeom>
          <a:solidFill>
            <a:srgbClr val="004560"/>
          </a:solidFill>
          <a:ln w="12700">
            <a:noFill/>
            <a:miter lim="800000"/>
          </a:ln>
        </p:spPr>
        <p:txBody>
          <a:bodyPr wrap="square" lIns="0" tIns="0" rIns="54000" bIns="0" anchor="ctr">
            <a:noAutofit/>
          </a:bodyPr>
          <a:lstStyle/>
          <a:p>
            <a:pPr algn="ctr">
              <a:spcBef>
                <a:spcPct val="0"/>
              </a:spcBef>
            </a:pPr>
            <a:r>
              <a:rPr lang="en-US" altLang="zh-CN" sz="6000" dirty="0">
                <a:solidFill>
                  <a:srgbClr val="FFFFFF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Times New Roman" panose="02020603050405020304" pitchFamily="18" charset="0"/>
                <a:sym typeface="字魂59号-创粗黑" panose="00000500000000000000" pitchFamily="2" charset="-122"/>
              </a:rPr>
              <a:t>04</a:t>
            </a:r>
            <a:endParaRPr lang="zh-CN" altLang="en-US" sz="6000" dirty="0">
              <a:solidFill>
                <a:srgbClr val="FFFFFF"/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Times New Roman" panose="02020603050405020304" pitchFamily="18" charset="0"/>
              <a:sym typeface="字魂59号-创粗黑" panose="00000500000000000000" pitchFamily="2" charset="-122"/>
            </a:endParaRPr>
          </a:p>
        </p:txBody>
      </p:sp>
      <p:sp>
        <p:nvSpPr>
          <p:cNvPr id="10" name="MH_Entry_1">
            <a:hlinkClick r:id="rId2" action="ppaction://hlinksldjump"/>
          </p:cNvPr>
          <p:cNvSpPr/>
          <p:nvPr>
            <p:custDataLst>
              <p:tags r:id="rId4"/>
            </p:custDataLst>
          </p:nvPr>
        </p:nvSpPr>
        <p:spPr>
          <a:xfrm>
            <a:off x="2057400" y="2316079"/>
            <a:ext cx="5359401" cy="549627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-1" fmla="*/ 0 w 2520280"/>
              <a:gd name="connsiteY0-2" fmla="*/ 1584176 h 1872208"/>
              <a:gd name="connsiteX1-3" fmla="*/ 2520280 w 2520280"/>
              <a:gd name="connsiteY1-4" fmla="*/ 1584176 h 1872208"/>
              <a:gd name="connsiteX2-5" fmla="*/ 2520280 w 2520280"/>
              <a:gd name="connsiteY2-6" fmla="*/ 1872208 h 1872208"/>
              <a:gd name="connsiteX3-7" fmla="*/ 0 w 2520280"/>
              <a:gd name="connsiteY3-8" fmla="*/ 1872208 h 1872208"/>
              <a:gd name="connsiteX4-9" fmla="*/ 0 w 2520280"/>
              <a:gd name="connsiteY4-10" fmla="*/ 1584176 h 1872208"/>
              <a:gd name="connsiteX5-11" fmla="*/ 0 w 2520280"/>
              <a:gd name="connsiteY5-12" fmla="*/ 0 h 1872208"/>
              <a:gd name="connsiteX6-13" fmla="*/ 2520280 w 2520280"/>
              <a:gd name="connsiteY6-14" fmla="*/ 0 h 1872208"/>
              <a:gd name="connsiteX7-15" fmla="*/ 0 w 2520280"/>
              <a:gd name="connsiteY7-16" fmla="*/ 0 h 1872208"/>
              <a:gd name="connsiteX0-17" fmla="*/ 0 w 2520280"/>
              <a:gd name="connsiteY0-18" fmla="*/ 1872208 h 1872208"/>
              <a:gd name="connsiteX1-19" fmla="*/ 2520280 w 2520280"/>
              <a:gd name="connsiteY1-20" fmla="*/ 1584176 h 1872208"/>
              <a:gd name="connsiteX2-21" fmla="*/ 2520280 w 2520280"/>
              <a:gd name="connsiteY2-22" fmla="*/ 1872208 h 1872208"/>
              <a:gd name="connsiteX3-23" fmla="*/ 0 w 2520280"/>
              <a:gd name="connsiteY3-24" fmla="*/ 1872208 h 1872208"/>
              <a:gd name="connsiteX4-25" fmla="*/ 0 w 2520280"/>
              <a:gd name="connsiteY4-26" fmla="*/ 0 h 1872208"/>
              <a:gd name="connsiteX5-27" fmla="*/ 2520280 w 2520280"/>
              <a:gd name="connsiteY5-28" fmla="*/ 0 h 1872208"/>
              <a:gd name="connsiteX6-29" fmla="*/ 0 w 2520280"/>
              <a:gd name="connsiteY6-30" fmla="*/ 0 h 1872208"/>
              <a:gd name="connsiteX0-31" fmla="*/ 0 w 2520280"/>
              <a:gd name="connsiteY0-32" fmla="*/ 1872208 h 1872208"/>
              <a:gd name="connsiteX1-33" fmla="*/ 2520280 w 2520280"/>
              <a:gd name="connsiteY1-34" fmla="*/ 1872208 h 1872208"/>
              <a:gd name="connsiteX2-35" fmla="*/ 0 w 2520280"/>
              <a:gd name="connsiteY2-36" fmla="*/ 1872208 h 1872208"/>
              <a:gd name="connsiteX3-37" fmla="*/ 0 w 2520280"/>
              <a:gd name="connsiteY3-38" fmla="*/ 0 h 1872208"/>
              <a:gd name="connsiteX4-39" fmla="*/ 2520280 w 2520280"/>
              <a:gd name="connsiteY4-40" fmla="*/ 0 h 1872208"/>
              <a:gd name="connsiteX5-41" fmla="*/ 0 w 2520280"/>
              <a:gd name="connsiteY5-42" fmla="*/ 0 h 1872208"/>
              <a:gd name="connsiteX0-43" fmla="*/ 0 w 2520280"/>
              <a:gd name="connsiteY0-44" fmla="*/ 1872208 h 1872208"/>
              <a:gd name="connsiteX1-45" fmla="*/ 2520280 w 2520280"/>
              <a:gd name="connsiteY1-46" fmla="*/ 1872208 h 1872208"/>
              <a:gd name="connsiteX2-47" fmla="*/ 0 w 2520280"/>
              <a:gd name="connsiteY2-48" fmla="*/ 1872208 h 1872208"/>
              <a:gd name="connsiteX3-49" fmla="*/ 0 w 2520280"/>
              <a:gd name="connsiteY3-50" fmla="*/ 0 h 1872208"/>
              <a:gd name="connsiteX4-51" fmla="*/ 34255 w 2520280"/>
              <a:gd name="connsiteY4-52" fmla="*/ 0 h 1872208"/>
              <a:gd name="connsiteX5-53" fmla="*/ 0 w 2520280"/>
              <a:gd name="connsiteY5-54" fmla="*/ 0 h 1872208"/>
              <a:gd name="connsiteX0-55" fmla="*/ 0 w 2520280"/>
              <a:gd name="connsiteY0-56" fmla="*/ 1872208 h 1872208"/>
              <a:gd name="connsiteX1-57" fmla="*/ 2520280 w 2520280"/>
              <a:gd name="connsiteY1-58" fmla="*/ 1872208 h 1872208"/>
              <a:gd name="connsiteX2-59" fmla="*/ 0 w 2520280"/>
              <a:gd name="connsiteY2-60" fmla="*/ 1872208 h 1872208"/>
              <a:gd name="connsiteX3-61" fmla="*/ 0 w 2520280"/>
              <a:gd name="connsiteY3-62" fmla="*/ 0 h 1872208"/>
              <a:gd name="connsiteX4-63" fmla="*/ 917 w 2520280"/>
              <a:gd name="connsiteY4-64" fmla="*/ 6036 h 1872208"/>
              <a:gd name="connsiteX5-65" fmla="*/ 0 w 2520280"/>
              <a:gd name="connsiteY5-66" fmla="*/ 0 h 1872208"/>
              <a:gd name="connsiteX0-67" fmla="*/ 0 w 2520280"/>
              <a:gd name="connsiteY0-68" fmla="*/ 1890314 h 1890314"/>
              <a:gd name="connsiteX1-69" fmla="*/ 2520280 w 2520280"/>
              <a:gd name="connsiteY1-70" fmla="*/ 1890314 h 1890314"/>
              <a:gd name="connsiteX2-71" fmla="*/ 0 w 2520280"/>
              <a:gd name="connsiteY2-72" fmla="*/ 1890314 h 1890314"/>
              <a:gd name="connsiteX3-73" fmla="*/ 0 w 2520280"/>
              <a:gd name="connsiteY3-74" fmla="*/ 18106 h 1890314"/>
              <a:gd name="connsiteX4-75" fmla="*/ 53304 w 2520280"/>
              <a:gd name="connsiteY4-76" fmla="*/ 0 h 1890314"/>
              <a:gd name="connsiteX5-77" fmla="*/ 0 w 2520280"/>
              <a:gd name="connsiteY5-78" fmla="*/ 18106 h 1890314"/>
              <a:gd name="connsiteX0-79" fmla="*/ 0 w 2520280"/>
              <a:gd name="connsiteY0-80" fmla="*/ 1872208 h 1872208"/>
              <a:gd name="connsiteX1-81" fmla="*/ 2520280 w 2520280"/>
              <a:gd name="connsiteY1-82" fmla="*/ 1872208 h 1872208"/>
              <a:gd name="connsiteX2-83" fmla="*/ 0 w 2520280"/>
              <a:gd name="connsiteY2-84" fmla="*/ 1872208 h 1872208"/>
              <a:gd name="connsiteX3-85" fmla="*/ 0 w 2520280"/>
              <a:gd name="connsiteY3-86" fmla="*/ 0 h 1872208"/>
              <a:gd name="connsiteX4-87" fmla="*/ 916 w 2520280"/>
              <a:gd name="connsiteY4-88" fmla="*/ 0 h 1872208"/>
              <a:gd name="connsiteX5-89" fmla="*/ 0 w 2520280"/>
              <a:gd name="connsiteY5-90" fmla="*/ 0 h 187220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12700" cap="sq">
            <a:solidFill>
              <a:srgbClr val="004560"/>
            </a:solidFill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1000" tIns="0" rIns="0" bIns="0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2800" dirty="0">
                <a:solidFill>
                  <a:schemeClr val="bg1">
                    <a:lumMod val="50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+mn-ea"/>
              </a:rPr>
              <a:t>项目总结</a:t>
            </a:r>
            <a:endParaRPr lang="zh-CN" altLang="en-US" sz="2800" dirty="0">
              <a:solidFill>
                <a:schemeClr val="tx1"/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sym typeface="字魂59号-创粗黑" panose="000005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0">
        <p14:conveyor dir="l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59"/>
          <p:cNvSpPr>
            <a:spLocks noChangeAspect="1" noChangeArrowheads="1"/>
          </p:cNvSpPr>
          <p:nvPr/>
        </p:nvSpPr>
        <p:spPr bwMode="auto">
          <a:xfrm>
            <a:off x="6468642" y="3387562"/>
            <a:ext cx="2541396" cy="1695058"/>
          </a:xfrm>
          <a:prstGeom prst="round2SameRect">
            <a:avLst/>
          </a:prstGeom>
          <a:blipFill dpi="0" rotWithShape="1">
            <a:blip r:embed="rId1"/>
            <a:srcRect/>
            <a:stretch>
              <a:fillRect/>
            </a:stretch>
          </a:blipFill>
          <a:ln>
            <a:noFill/>
          </a:ln>
          <a:effectLst>
            <a:outerShdw dir="5400000" algn="ctr" rotWithShape="0">
              <a:srgbClr val="000000">
                <a:alpha val="0"/>
              </a:srgbClr>
            </a:outerShdw>
          </a:effectLst>
        </p:spPr>
        <p:txBody>
          <a:bodyPr lIns="91413" tIns="45706" rIns="91413" bIns="45706" anchor="ctr"/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algn="ctr" defTabSz="815975" eaLnBrk="1" hangingPunct="1">
              <a:lnSpc>
                <a:spcPct val="100000"/>
              </a:lnSpc>
              <a:spcBef>
                <a:spcPct val="0"/>
              </a:spcBef>
              <a:buNone/>
            </a:pPr>
            <a:endParaRPr lang="zh-CN" altLang="zh-CN" sz="1800">
              <a:solidFill>
                <a:prstClr val="black">
                  <a:lumMod val="75000"/>
                  <a:lumOff val="25000"/>
                </a:prst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sym typeface="字魂59号-创粗黑" panose="00000500000000000000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69950" y="920750"/>
            <a:ext cx="6888480" cy="28613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000" kern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</a:rPr>
              <a:t>        </a:t>
            </a:r>
            <a:r>
              <a:rPr sz="2000" kern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</a:rPr>
              <a:t>在本次实训项目中，我们</a:t>
            </a:r>
            <a:r>
              <a:rPr lang="zh-CN" sz="2000" kern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</a:rPr>
              <a:t>学习</a:t>
            </a:r>
            <a:r>
              <a:rPr sz="2000" kern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</a:rPr>
              <a:t>了5</a:t>
            </a:r>
            <a:r>
              <a:rPr lang="en-US" sz="2000" kern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</a:rPr>
              <a:t>1</a:t>
            </a:r>
            <a:r>
              <a:rPr sz="2000" kern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</a:rPr>
              <a:t>单片机的</a:t>
            </a:r>
            <a:r>
              <a:rPr lang="zh-CN" sz="2000" kern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</a:rPr>
              <a:t>使用</a:t>
            </a:r>
            <a:r>
              <a:rPr sz="2000" kern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</a:rPr>
              <a:t>，成功实现了一个集</a:t>
            </a:r>
            <a:r>
              <a:rPr lang="zh-CN" sz="2000" kern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Calibri Light" panose="020F0302020204030204"/>
                <a:ea typeface="宋体" panose="02010600030101010101" pitchFamily="2" charset="-122"/>
                <a:cs typeface="Calibri Light" panose="020F0302020204030204"/>
              </a:rPr>
              <a:t>多功能电子表显示</a:t>
            </a:r>
            <a:r>
              <a:rPr sz="2000" kern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</a:rPr>
              <a:t>与动态点阵特效</a:t>
            </a:r>
            <a:r>
              <a:rPr lang="zh-CN" sz="2000" kern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Calibri Light" panose="020F0302020204030204"/>
                <a:ea typeface="宋体" panose="02010600030101010101" pitchFamily="2" charset="-122"/>
                <a:cs typeface="Calibri Light" panose="020F0302020204030204"/>
              </a:rPr>
              <a:t>显示等</a:t>
            </a:r>
            <a:r>
              <a:rPr sz="2000" kern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</a:rPr>
              <a:t>于一体的</a:t>
            </a:r>
            <a:r>
              <a:rPr lang="zh-CN" sz="2000" kern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Calibri Light" panose="020F0302020204030204"/>
                <a:ea typeface="宋体" panose="02010600030101010101" pitchFamily="2" charset="-122"/>
                <a:cs typeface="Calibri Light" panose="020F0302020204030204"/>
              </a:rPr>
              <a:t>多功能显示器</a:t>
            </a:r>
            <a:r>
              <a:rPr sz="2000" kern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</a:rPr>
              <a:t>。通过实践</a:t>
            </a:r>
            <a:r>
              <a:rPr lang="zh-CN" sz="2000" kern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Calibri Light" panose="020F0302020204030204"/>
                <a:ea typeface="宋体" panose="02010600030101010101" pitchFamily="2" charset="-122"/>
                <a:cs typeface="Calibri Light" panose="020F0302020204030204"/>
              </a:rPr>
              <a:t>，</a:t>
            </a:r>
            <a:r>
              <a:rPr sz="2000" kern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</a:rPr>
              <a:t>我们不仅巩固了理论知识，还提升了解决实际问题的能力。</a:t>
            </a:r>
            <a:endParaRPr sz="2000" kern="0">
              <a:ln>
                <a:noFill/>
              </a:ln>
              <a:solidFill>
                <a:schemeClr val="accent1"/>
              </a:solidFill>
              <a:effectLst/>
              <a:uFillTx/>
              <a:latin typeface="Calibri Light" panose="020F0302020204030204"/>
              <a:ea typeface="Calibri Light" panose="020F0302020204030204"/>
              <a:cs typeface="Calibri Light" panose="020F0302020204030204"/>
            </a:endParaRPr>
          </a:p>
          <a:p>
            <a:r>
              <a:rPr sz="2000" kern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</a:rPr>
              <a:t> </a:t>
            </a:r>
            <a:r>
              <a:rPr lang="en-US" sz="2000" kern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</a:rPr>
              <a:t>       </a:t>
            </a:r>
            <a:r>
              <a:rPr sz="2000" kern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</a:rPr>
              <a:t>我们深刻体会到了团队协作的力量。每位成员都积极承担起自己的责任，通过紧密的沟通和无私的分享，我们共同克服了技术难题，实现了项目目标。展望未来，我们相信，随着技术的不断进步和创新思维的培养，我们的项目将为智能电子领域带来更多的可能性。</a:t>
            </a:r>
            <a:endParaRPr lang="zh-CN" altLang="en-US"/>
          </a:p>
        </p:txBody>
      </p:sp>
      <p:sp>
        <p:nvSpPr>
          <p:cNvPr id="8" name="MH_Others_1"/>
          <p:cNvSpPr/>
          <p:nvPr>
            <p:custDataLst>
              <p:tags r:id="rId2"/>
            </p:custDataLst>
          </p:nvPr>
        </p:nvSpPr>
        <p:spPr bwMode="auto">
          <a:xfrm flipH="1">
            <a:off x="0" y="124619"/>
            <a:ext cx="2057400" cy="681390"/>
          </a:xfrm>
          <a:prstGeom prst="rect">
            <a:avLst/>
          </a:prstGeom>
          <a:solidFill>
            <a:srgbClr val="004560"/>
          </a:solidFill>
          <a:ln w="9525">
            <a:noFill/>
            <a:miter lim="800000"/>
          </a:ln>
        </p:spPr>
        <p:txBody>
          <a:bodyPr wrap="square" lIns="0" tIns="0" rIns="54000" bIns="0" anchor="ctr">
            <a:no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  <a:defRPr/>
            </a:pPr>
            <a:r>
              <a:rPr lang="zh-CN" altLang="en-US" sz="4000" dirty="0">
                <a:solidFill>
                  <a:srgbClr val="FFFFFF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Times New Roman" panose="02020603050405020304" pitchFamily="18" charset="0"/>
                <a:sym typeface="字魂59号-创粗黑" panose="00000500000000000000" pitchFamily="2" charset="-122"/>
              </a:rPr>
              <a:t>总结</a:t>
            </a:r>
            <a:endParaRPr lang="zh-CN" altLang="en-US" sz="4000" dirty="0">
              <a:solidFill>
                <a:srgbClr val="FFFFFF"/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Times New Roman" panose="02020603050405020304" pitchFamily="18" charset="0"/>
              <a:sym typeface="字魂59号-创粗黑" panose="00000500000000000000" pitchFamily="2" charset="-122"/>
            </a:endParaRPr>
          </a:p>
        </p:txBody>
      </p:sp>
      <p:grpSp>
        <p:nvGrpSpPr>
          <p:cNvPr id="3" name="Group 4"/>
          <p:cNvGrpSpPr/>
          <p:nvPr/>
        </p:nvGrpSpPr>
        <p:grpSpPr>
          <a:xfrm>
            <a:off x="222885" y="3728720"/>
            <a:ext cx="1802130" cy="1375410"/>
            <a:chOff x="3471863" y="2343150"/>
            <a:chExt cx="2197101" cy="1985963"/>
          </a:xfrm>
        </p:grpSpPr>
        <p:sp>
          <p:nvSpPr>
            <p:cNvPr id="4" name="Freeform 5"/>
            <p:cNvSpPr/>
            <p:nvPr/>
          </p:nvSpPr>
          <p:spPr bwMode="auto">
            <a:xfrm>
              <a:off x="3476626" y="2381250"/>
              <a:ext cx="2192338" cy="1495425"/>
            </a:xfrm>
            <a:custGeom>
              <a:avLst/>
              <a:gdLst/>
              <a:ahLst/>
              <a:cxnLst>
                <a:cxn ang="0">
                  <a:pos x="1202" y="800"/>
                </a:cxn>
                <a:cxn ang="0">
                  <a:pos x="1182" y="820"/>
                </a:cxn>
                <a:cxn ang="0">
                  <a:pos x="20" y="820"/>
                </a:cxn>
                <a:cxn ang="0">
                  <a:pos x="0" y="800"/>
                </a:cxn>
                <a:cxn ang="0">
                  <a:pos x="0" y="20"/>
                </a:cxn>
                <a:cxn ang="0">
                  <a:pos x="20" y="0"/>
                </a:cxn>
                <a:cxn ang="0">
                  <a:pos x="1182" y="0"/>
                </a:cxn>
                <a:cxn ang="0">
                  <a:pos x="1202" y="20"/>
                </a:cxn>
                <a:cxn ang="0">
                  <a:pos x="1202" y="800"/>
                </a:cxn>
              </a:cxnLst>
              <a:rect l="0" t="0" r="r" b="b"/>
              <a:pathLst>
                <a:path w="1202" h="820">
                  <a:moveTo>
                    <a:pt x="1202" y="800"/>
                  </a:moveTo>
                  <a:cubicBezTo>
                    <a:pt x="1202" y="811"/>
                    <a:pt x="1193" y="820"/>
                    <a:pt x="1182" y="820"/>
                  </a:cubicBezTo>
                  <a:cubicBezTo>
                    <a:pt x="20" y="820"/>
                    <a:pt x="20" y="820"/>
                    <a:pt x="20" y="820"/>
                  </a:cubicBezTo>
                  <a:cubicBezTo>
                    <a:pt x="9" y="820"/>
                    <a:pt x="0" y="811"/>
                    <a:pt x="0" y="80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1182" y="0"/>
                    <a:pt x="1182" y="0"/>
                    <a:pt x="1182" y="0"/>
                  </a:cubicBezTo>
                  <a:cubicBezTo>
                    <a:pt x="1193" y="0"/>
                    <a:pt x="1202" y="9"/>
                    <a:pt x="1202" y="20"/>
                  </a:cubicBezTo>
                  <a:lnTo>
                    <a:pt x="1202" y="800"/>
                  </a:lnTo>
                  <a:close/>
                </a:path>
              </a:pathLst>
            </a:custGeom>
            <a:solidFill>
              <a:schemeClr val="accent5"/>
            </a:solidFill>
            <a:ln w="9525">
              <a:noFill/>
              <a:round/>
            </a:ln>
          </p:spPr>
          <p:txBody>
            <a:bodyPr vert="horz" wrap="square" lIns="91435" tIns="45717" rIns="91435" bIns="45717" numCol="1" anchor="t" anchorCtr="0" compatLnSpc="1"/>
            <a:p>
              <a:pPr>
                <a:lnSpc>
                  <a:spcPct val="120000"/>
                </a:lnSpc>
              </a:pPr>
              <a:endParaRPr lang="en-US" sz="570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字魂59号-创粗黑" panose="00000500000000000000" pitchFamily="2" charset="-122"/>
              </a:endParaRPr>
            </a:p>
          </p:txBody>
        </p:sp>
        <p:sp>
          <p:nvSpPr>
            <p:cNvPr id="5" name="Rectangle 6"/>
            <p:cNvSpPr>
              <a:spLocks noChangeArrowheads="1"/>
            </p:cNvSpPr>
            <p:nvPr/>
          </p:nvSpPr>
          <p:spPr bwMode="auto">
            <a:xfrm>
              <a:off x="3563938" y="3713163"/>
              <a:ext cx="2019300" cy="9048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>
              <a:noFill/>
              <a:miter lim="800000"/>
            </a:ln>
          </p:spPr>
          <p:txBody>
            <a:bodyPr vert="horz" wrap="square" lIns="91435" tIns="45717" rIns="91435" bIns="45717" numCol="1" anchor="t" anchorCtr="0" compatLnSpc="1"/>
            <a:p>
              <a:pPr>
                <a:lnSpc>
                  <a:spcPct val="120000"/>
                </a:lnSpc>
              </a:pPr>
              <a:endParaRPr lang="en-US" sz="570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字魂59号-创粗黑" panose="00000500000000000000" pitchFamily="2" charset="-122"/>
              </a:endParaRPr>
            </a:p>
          </p:txBody>
        </p:sp>
        <p:sp>
          <p:nvSpPr>
            <p:cNvPr id="6" name="Freeform 7"/>
            <p:cNvSpPr/>
            <p:nvPr/>
          </p:nvSpPr>
          <p:spPr bwMode="auto">
            <a:xfrm>
              <a:off x="4573587" y="2343150"/>
              <a:ext cx="1009650" cy="1460500"/>
            </a:xfrm>
            <a:custGeom>
              <a:avLst/>
              <a:gdLst/>
              <a:ahLst/>
              <a:cxnLst>
                <a:cxn ang="0">
                  <a:pos x="0" y="801"/>
                </a:cxn>
                <a:cxn ang="0">
                  <a:pos x="0" y="73"/>
                </a:cxn>
                <a:cxn ang="0">
                  <a:pos x="1" y="71"/>
                </a:cxn>
                <a:cxn ang="0">
                  <a:pos x="1" y="65"/>
                </a:cxn>
                <a:cxn ang="0">
                  <a:pos x="70" y="0"/>
                </a:cxn>
                <a:cxn ang="0">
                  <a:pos x="554" y="0"/>
                </a:cxn>
                <a:cxn ang="0">
                  <a:pos x="554" y="758"/>
                </a:cxn>
                <a:cxn ang="0">
                  <a:pos x="70" y="758"/>
                </a:cxn>
                <a:cxn ang="0">
                  <a:pos x="0" y="801"/>
                </a:cxn>
              </a:cxnLst>
              <a:rect l="0" t="0" r="r" b="b"/>
              <a:pathLst>
                <a:path w="554" h="801">
                  <a:moveTo>
                    <a:pt x="0" y="801"/>
                  </a:moveTo>
                  <a:cubicBezTo>
                    <a:pt x="0" y="73"/>
                    <a:pt x="0" y="73"/>
                    <a:pt x="0" y="73"/>
                  </a:cubicBezTo>
                  <a:cubicBezTo>
                    <a:pt x="1" y="72"/>
                    <a:pt x="1" y="71"/>
                    <a:pt x="1" y="71"/>
                  </a:cubicBezTo>
                  <a:cubicBezTo>
                    <a:pt x="1" y="69"/>
                    <a:pt x="1" y="67"/>
                    <a:pt x="1" y="65"/>
                  </a:cubicBezTo>
                  <a:cubicBezTo>
                    <a:pt x="4" y="29"/>
                    <a:pt x="34" y="0"/>
                    <a:pt x="70" y="0"/>
                  </a:cubicBezTo>
                  <a:cubicBezTo>
                    <a:pt x="554" y="0"/>
                    <a:pt x="554" y="0"/>
                    <a:pt x="554" y="0"/>
                  </a:cubicBezTo>
                  <a:cubicBezTo>
                    <a:pt x="554" y="758"/>
                    <a:pt x="554" y="758"/>
                    <a:pt x="554" y="758"/>
                  </a:cubicBezTo>
                  <a:cubicBezTo>
                    <a:pt x="70" y="758"/>
                    <a:pt x="70" y="758"/>
                    <a:pt x="70" y="758"/>
                  </a:cubicBezTo>
                  <a:cubicBezTo>
                    <a:pt x="40" y="758"/>
                    <a:pt x="13" y="775"/>
                    <a:pt x="0" y="801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>
              <a:noFill/>
              <a:round/>
            </a:ln>
          </p:spPr>
          <p:txBody>
            <a:bodyPr vert="horz" wrap="square" lIns="91435" tIns="45717" rIns="91435" bIns="45717" numCol="1" anchor="t" anchorCtr="0" compatLnSpc="1"/>
            <a:p>
              <a:pPr>
                <a:lnSpc>
                  <a:spcPct val="120000"/>
                </a:lnSpc>
              </a:pPr>
              <a:endParaRPr lang="en-US" sz="570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字魂59号-创粗黑" panose="00000500000000000000" pitchFamily="2" charset="-122"/>
              </a:endParaRPr>
            </a:p>
          </p:txBody>
        </p:sp>
        <p:sp>
          <p:nvSpPr>
            <p:cNvPr id="7" name="Freeform 8"/>
            <p:cNvSpPr/>
            <p:nvPr/>
          </p:nvSpPr>
          <p:spPr bwMode="auto">
            <a:xfrm>
              <a:off x="3563938" y="2343150"/>
              <a:ext cx="1011238" cy="1460500"/>
            </a:xfrm>
            <a:custGeom>
              <a:avLst/>
              <a:gdLst/>
              <a:ahLst/>
              <a:cxnLst>
                <a:cxn ang="0">
                  <a:pos x="554" y="801"/>
                </a:cxn>
                <a:cxn ang="0">
                  <a:pos x="554" y="73"/>
                </a:cxn>
                <a:cxn ang="0">
                  <a:pos x="553" y="71"/>
                </a:cxn>
                <a:cxn ang="0">
                  <a:pos x="553" y="65"/>
                </a:cxn>
                <a:cxn ang="0">
                  <a:pos x="483" y="0"/>
                </a:cxn>
                <a:cxn ang="0">
                  <a:pos x="0" y="0"/>
                </a:cxn>
                <a:cxn ang="0">
                  <a:pos x="0" y="758"/>
                </a:cxn>
                <a:cxn ang="0">
                  <a:pos x="483" y="758"/>
                </a:cxn>
                <a:cxn ang="0">
                  <a:pos x="554" y="801"/>
                </a:cxn>
              </a:cxnLst>
              <a:rect l="0" t="0" r="r" b="b"/>
              <a:pathLst>
                <a:path w="554" h="801">
                  <a:moveTo>
                    <a:pt x="554" y="801"/>
                  </a:moveTo>
                  <a:cubicBezTo>
                    <a:pt x="554" y="73"/>
                    <a:pt x="554" y="73"/>
                    <a:pt x="554" y="73"/>
                  </a:cubicBezTo>
                  <a:cubicBezTo>
                    <a:pt x="553" y="72"/>
                    <a:pt x="553" y="71"/>
                    <a:pt x="553" y="71"/>
                  </a:cubicBezTo>
                  <a:cubicBezTo>
                    <a:pt x="553" y="69"/>
                    <a:pt x="553" y="67"/>
                    <a:pt x="553" y="65"/>
                  </a:cubicBezTo>
                  <a:cubicBezTo>
                    <a:pt x="550" y="29"/>
                    <a:pt x="520" y="0"/>
                    <a:pt x="48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758"/>
                    <a:pt x="0" y="758"/>
                    <a:pt x="0" y="758"/>
                  </a:cubicBezTo>
                  <a:cubicBezTo>
                    <a:pt x="483" y="758"/>
                    <a:pt x="483" y="758"/>
                    <a:pt x="483" y="758"/>
                  </a:cubicBezTo>
                  <a:cubicBezTo>
                    <a:pt x="514" y="758"/>
                    <a:pt x="540" y="775"/>
                    <a:pt x="554" y="801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>
              <a:noFill/>
              <a:round/>
            </a:ln>
          </p:spPr>
          <p:txBody>
            <a:bodyPr vert="horz" wrap="square" lIns="91435" tIns="45717" rIns="91435" bIns="45717" numCol="1" anchor="t" anchorCtr="0" compatLnSpc="1"/>
            <a:p>
              <a:pPr>
                <a:lnSpc>
                  <a:spcPct val="120000"/>
                </a:lnSpc>
              </a:pPr>
              <a:endParaRPr lang="en-US" sz="570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字魂59号-创粗黑" panose="00000500000000000000" pitchFamily="2" charset="-122"/>
              </a:endParaRPr>
            </a:p>
          </p:txBody>
        </p:sp>
        <p:sp>
          <p:nvSpPr>
            <p:cNvPr id="9" name="Freeform 9"/>
            <p:cNvSpPr/>
            <p:nvPr/>
          </p:nvSpPr>
          <p:spPr bwMode="auto">
            <a:xfrm>
              <a:off x="4502151" y="2357438"/>
              <a:ext cx="73025" cy="1446213"/>
            </a:xfrm>
            <a:custGeom>
              <a:avLst/>
              <a:gdLst/>
              <a:ahLst/>
              <a:cxnLst>
                <a:cxn ang="0">
                  <a:pos x="39" y="57"/>
                </a:cxn>
                <a:cxn ang="0">
                  <a:pos x="0" y="0"/>
                </a:cxn>
                <a:cxn ang="0">
                  <a:pos x="0" y="756"/>
                </a:cxn>
                <a:cxn ang="0">
                  <a:pos x="40" y="793"/>
                </a:cxn>
                <a:cxn ang="0">
                  <a:pos x="40" y="65"/>
                </a:cxn>
                <a:cxn ang="0">
                  <a:pos x="39" y="63"/>
                </a:cxn>
                <a:cxn ang="0">
                  <a:pos x="39" y="57"/>
                </a:cxn>
              </a:cxnLst>
              <a:rect l="0" t="0" r="r" b="b"/>
              <a:pathLst>
                <a:path w="40" h="793">
                  <a:moveTo>
                    <a:pt x="39" y="57"/>
                  </a:moveTo>
                  <a:cubicBezTo>
                    <a:pt x="37" y="32"/>
                    <a:pt x="22" y="10"/>
                    <a:pt x="0" y="0"/>
                  </a:cubicBezTo>
                  <a:cubicBezTo>
                    <a:pt x="0" y="756"/>
                    <a:pt x="0" y="756"/>
                    <a:pt x="0" y="756"/>
                  </a:cubicBezTo>
                  <a:cubicBezTo>
                    <a:pt x="17" y="764"/>
                    <a:pt x="31" y="776"/>
                    <a:pt x="40" y="793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39" y="64"/>
                    <a:pt x="39" y="63"/>
                    <a:pt x="39" y="63"/>
                  </a:cubicBezTo>
                  <a:cubicBezTo>
                    <a:pt x="39" y="61"/>
                    <a:pt x="39" y="59"/>
                    <a:pt x="39" y="57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</a:ln>
          </p:spPr>
          <p:txBody>
            <a:bodyPr vert="horz" wrap="square" lIns="91435" tIns="45717" rIns="91435" bIns="45717" numCol="1" anchor="t" anchorCtr="0" compatLnSpc="1"/>
            <a:p>
              <a:pPr>
                <a:lnSpc>
                  <a:spcPct val="120000"/>
                </a:lnSpc>
              </a:pPr>
              <a:endParaRPr lang="en-US" sz="570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字魂59号-创粗黑" panose="00000500000000000000" pitchFamily="2" charset="-122"/>
              </a:endParaRPr>
            </a:p>
          </p:txBody>
        </p:sp>
        <p:sp>
          <p:nvSpPr>
            <p:cNvPr id="10" name="Rectangle 10"/>
            <p:cNvSpPr>
              <a:spLocks noChangeArrowheads="1"/>
            </p:cNvSpPr>
            <p:nvPr/>
          </p:nvSpPr>
          <p:spPr bwMode="auto">
            <a:xfrm>
              <a:off x="4700588" y="2586038"/>
              <a:ext cx="746125" cy="47625"/>
            </a:xfrm>
            <a:prstGeom prst="rect">
              <a:avLst/>
            </a:prstGeom>
            <a:solidFill>
              <a:srgbClr val="A8AAAD"/>
            </a:solidFill>
            <a:ln w="9525">
              <a:noFill/>
              <a:miter lim="800000"/>
            </a:ln>
          </p:spPr>
          <p:txBody>
            <a:bodyPr vert="horz" wrap="square" lIns="91435" tIns="45717" rIns="91435" bIns="45717" numCol="1" anchor="t" anchorCtr="0" compatLnSpc="1"/>
            <a:p>
              <a:pPr>
                <a:lnSpc>
                  <a:spcPct val="120000"/>
                </a:lnSpc>
              </a:pPr>
              <a:endParaRPr lang="en-US" sz="570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字魂59号-创粗黑" panose="00000500000000000000" pitchFamily="2" charset="-122"/>
              </a:endParaRPr>
            </a:p>
          </p:txBody>
        </p:sp>
        <p:sp>
          <p:nvSpPr>
            <p:cNvPr id="11" name="Rectangle 11"/>
            <p:cNvSpPr>
              <a:spLocks noChangeArrowheads="1"/>
            </p:cNvSpPr>
            <p:nvPr/>
          </p:nvSpPr>
          <p:spPr bwMode="auto">
            <a:xfrm>
              <a:off x="4700588" y="2759075"/>
              <a:ext cx="746125" cy="47625"/>
            </a:xfrm>
            <a:prstGeom prst="rect">
              <a:avLst/>
            </a:prstGeom>
            <a:solidFill>
              <a:srgbClr val="A8AAAD"/>
            </a:solidFill>
            <a:ln w="9525">
              <a:noFill/>
              <a:miter lim="800000"/>
            </a:ln>
          </p:spPr>
          <p:txBody>
            <a:bodyPr vert="horz" wrap="square" lIns="91435" tIns="45717" rIns="91435" bIns="45717" numCol="1" anchor="t" anchorCtr="0" compatLnSpc="1"/>
            <a:p>
              <a:pPr>
                <a:lnSpc>
                  <a:spcPct val="120000"/>
                </a:lnSpc>
              </a:pPr>
              <a:endParaRPr lang="en-US" sz="570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字魂59号-创粗黑" panose="00000500000000000000" pitchFamily="2" charset="-122"/>
              </a:endParaRPr>
            </a:p>
          </p:txBody>
        </p:sp>
        <p:sp>
          <p:nvSpPr>
            <p:cNvPr id="12" name="Rectangle 12"/>
            <p:cNvSpPr>
              <a:spLocks noChangeArrowheads="1"/>
            </p:cNvSpPr>
            <p:nvPr/>
          </p:nvSpPr>
          <p:spPr bwMode="auto">
            <a:xfrm>
              <a:off x="4700588" y="2932113"/>
              <a:ext cx="746125" cy="49213"/>
            </a:xfrm>
            <a:prstGeom prst="rect">
              <a:avLst/>
            </a:prstGeom>
            <a:solidFill>
              <a:srgbClr val="A8AAAD"/>
            </a:solidFill>
            <a:ln w="9525">
              <a:noFill/>
              <a:miter lim="800000"/>
            </a:ln>
          </p:spPr>
          <p:txBody>
            <a:bodyPr vert="horz" wrap="square" lIns="91435" tIns="45717" rIns="91435" bIns="45717" numCol="1" anchor="t" anchorCtr="0" compatLnSpc="1"/>
            <a:p>
              <a:pPr>
                <a:lnSpc>
                  <a:spcPct val="120000"/>
                </a:lnSpc>
              </a:pPr>
              <a:endParaRPr lang="en-US" sz="570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字魂59号-创粗黑" panose="00000500000000000000" pitchFamily="2" charset="-122"/>
              </a:endParaRPr>
            </a:p>
          </p:txBody>
        </p:sp>
        <p:sp>
          <p:nvSpPr>
            <p:cNvPr id="13" name="Rectangle 13"/>
            <p:cNvSpPr>
              <a:spLocks noChangeArrowheads="1"/>
            </p:cNvSpPr>
            <p:nvPr/>
          </p:nvSpPr>
          <p:spPr bwMode="auto">
            <a:xfrm>
              <a:off x="4700588" y="3105150"/>
              <a:ext cx="746125" cy="49213"/>
            </a:xfrm>
            <a:prstGeom prst="rect">
              <a:avLst/>
            </a:prstGeom>
            <a:solidFill>
              <a:srgbClr val="A8AAAD"/>
            </a:solidFill>
            <a:ln w="9525">
              <a:noFill/>
              <a:miter lim="800000"/>
            </a:ln>
          </p:spPr>
          <p:txBody>
            <a:bodyPr vert="horz" wrap="square" lIns="91435" tIns="45717" rIns="91435" bIns="45717" numCol="1" anchor="t" anchorCtr="0" compatLnSpc="1"/>
            <a:p>
              <a:pPr>
                <a:lnSpc>
                  <a:spcPct val="120000"/>
                </a:lnSpc>
              </a:pPr>
              <a:endParaRPr lang="en-US" sz="570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字魂59号-创粗黑" panose="00000500000000000000" pitchFamily="2" charset="-122"/>
              </a:endParaRPr>
            </a:p>
          </p:txBody>
        </p:sp>
        <p:sp>
          <p:nvSpPr>
            <p:cNvPr id="14" name="Rectangle 14"/>
            <p:cNvSpPr>
              <a:spLocks noChangeArrowheads="1"/>
            </p:cNvSpPr>
            <p:nvPr/>
          </p:nvSpPr>
          <p:spPr bwMode="auto">
            <a:xfrm>
              <a:off x="4700588" y="3279775"/>
              <a:ext cx="746125" cy="49213"/>
            </a:xfrm>
            <a:prstGeom prst="rect">
              <a:avLst/>
            </a:prstGeom>
            <a:solidFill>
              <a:srgbClr val="A8AAAD"/>
            </a:solidFill>
            <a:ln w="9525">
              <a:noFill/>
              <a:miter lim="800000"/>
            </a:ln>
          </p:spPr>
          <p:txBody>
            <a:bodyPr vert="horz" wrap="square" lIns="91435" tIns="45717" rIns="91435" bIns="45717" numCol="1" anchor="t" anchorCtr="0" compatLnSpc="1"/>
            <a:p>
              <a:pPr>
                <a:lnSpc>
                  <a:spcPct val="120000"/>
                </a:lnSpc>
              </a:pPr>
              <a:endParaRPr lang="en-US" sz="570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字魂59号-创粗黑" panose="00000500000000000000" pitchFamily="2" charset="-122"/>
              </a:endParaRPr>
            </a:p>
          </p:txBody>
        </p:sp>
        <p:sp>
          <p:nvSpPr>
            <p:cNvPr id="15" name="Rectangle 15"/>
            <p:cNvSpPr>
              <a:spLocks noChangeArrowheads="1"/>
            </p:cNvSpPr>
            <p:nvPr/>
          </p:nvSpPr>
          <p:spPr bwMode="auto">
            <a:xfrm>
              <a:off x="4700588" y="3452813"/>
              <a:ext cx="746125" cy="49213"/>
            </a:xfrm>
            <a:prstGeom prst="rect">
              <a:avLst/>
            </a:prstGeom>
            <a:solidFill>
              <a:srgbClr val="A8AAAD"/>
            </a:solidFill>
            <a:ln w="9525">
              <a:noFill/>
              <a:miter lim="800000"/>
            </a:ln>
          </p:spPr>
          <p:txBody>
            <a:bodyPr vert="horz" wrap="square" lIns="91435" tIns="45717" rIns="91435" bIns="45717" numCol="1" anchor="t" anchorCtr="0" compatLnSpc="1"/>
            <a:p>
              <a:pPr>
                <a:lnSpc>
                  <a:spcPct val="120000"/>
                </a:lnSpc>
              </a:pPr>
              <a:endParaRPr lang="en-US" sz="570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字魂59号-创粗黑" panose="00000500000000000000" pitchFamily="2" charset="-122"/>
              </a:endParaRPr>
            </a:p>
          </p:txBody>
        </p:sp>
        <p:sp>
          <p:nvSpPr>
            <p:cNvPr id="16" name="Rectangle 16"/>
            <p:cNvSpPr>
              <a:spLocks noChangeArrowheads="1"/>
            </p:cNvSpPr>
            <p:nvPr/>
          </p:nvSpPr>
          <p:spPr bwMode="auto">
            <a:xfrm>
              <a:off x="3692526" y="2586038"/>
              <a:ext cx="746125" cy="47625"/>
            </a:xfrm>
            <a:prstGeom prst="rect">
              <a:avLst/>
            </a:prstGeom>
            <a:solidFill>
              <a:srgbClr val="A8AAAD"/>
            </a:solidFill>
            <a:ln w="9525">
              <a:noFill/>
              <a:miter lim="800000"/>
            </a:ln>
          </p:spPr>
          <p:txBody>
            <a:bodyPr vert="horz" wrap="square" lIns="91435" tIns="45717" rIns="91435" bIns="45717" numCol="1" anchor="t" anchorCtr="0" compatLnSpc="1"/>
            <a:p>
              <a:pPr>
                <a:lnSpc>
                  <a:spcPct val="120000"/>
                </a:lnSpc>
              </a:pPr>
              <a:endParaRPr lang="en-US" sz="570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字魂59号-创粗黑" panose="00000500000000000000" pitchFamily="2" charset="-122"/>
              </a:endParaRPr>
            </a:p>
          </p:txBody>
        </p:sp>
        <p:sp>
          <p:nvSpPr>
            <p:cNvPr id="17" name="Rectangle 17"/>
            <p:cNvSpPr>
              <a:spLocks noChangeArrowheads="1"/>
            </p:cNvSpPr>
            <p:nvPr/>
          </p:nvSpPr>
          <p:spPr bwMode="auto">
            <a:xfrm>
              <a:off x="3692526" y="2759075"/>
              <a:ext cx="746125" cy="47625"/>
            </a:xfrm>
            <a:prstGeom prst="rect">
              <a:avLst/>
            </a:prstGeom>
            <a:solidFill>
              <a:srgbClr val="A8AAAD"/>
            </a:solidFill>
            <a:ln w="9525">
              <a:noFill/>
              <a:miter lim="800000"/>
            </a:ln>
          </p:spPr>
          <p:txBody>
            <a:bodyPr vert="horz" wrap="square" lIns="91435" tIns="45717" rIns="91435" bIns="45717" numCol="1" anchor="t" anchorCtr="0" compatLnSpc="1"/>
            <a:p>
              <a:pPr>
                <a:lnSpc>
                  <a:spcPct val="120000"/>
                </a:lnSpc>
              </a:pPr>
              <a:endParaRPr lang="en-US" sz="570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字魂59号-创粗黑" panose="00000500000000000000" pitchFamily="2" charset="-122"/>
              </a:endParaRPr>
            </a:p>
          </p:txBody>
        </p:sp>
        <p:sp>
          <p:nvSpPr>
            <p:cNvPr id="18" name="Rectangle 18"/>
            <p:cNvSpPr>
              <a:spLocks noChangeArrowheads="1"/>
            </p:cNvSpPr>
            <p:nvPr/>
          </p:nvSpPr>
          <p:spPr bwMode="auto">
            <a:xfrm>
              <a:off x="3692526" y="2932113"/>
              <a:ext cx="746125" cy="49213"/>
            </a:xfrm>
            <a:prstGeom prst="rect">
              <a:avLst/>
            </a:prstGeom>
            <a:solidFill>
              <a:srgbClr val="A8AAAD"/>
            </a:solidFill>
            <a:ln w="9525">
              <a:noFill/>
              <a:miter lim="800000"/>
            </a:ln>
          </p:spPr>
          <p:txBody>
            <a:bodyPr vert="horz" wrap="square" lIns="91435" tIns="45717" rIns="91435" bIns="45717" numCol="1" anchor="t" anchorCtr="0" compatLnSpc="1"/>
            <a:p>
              <a:pPr>
                <a:lnSpc>
                  <a:spcPct val="120000"/>
                </a:lnSpc>
              </a:pPr>
              <a:endParaRPr lang="en-US" sz="570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字魂59号-创粗黑" panose="00000500000000000000" pitchFamily="2" charset="-122"/>
              </a:endParaRPr>
            </a:p>
          </p:txBody>
        </p:sp>
        <p:sp>
          <p:nvSpPr>
            <p:cNvPr id="19" name="Rectangle 19"/>
            <p:cNvSpPr>
              <a:spLocks noChangeArrowheads="1"/>
            </p:cNvSpPr>
            <p:nvPr/>
          </p:nvSpPr>
          <p:spPr bwMode="auto">
            <a:xfrm>
              <a:off x="3692526" y="3105150"/>
              <a:ext cx="746125" cy="49213"/>
            </a:xfrm>
            <a:prstGeom prst="rect">
              <a:avLst/>
            </a:prstGeom>
            <a:solidFill>
              <a:srgbClr val="A8AAAD"/>
            </a:solidFill>
            <a:ln w="9525">
              <a:noFill/>
              <a:miter lim="800000"/>
            </a:ln>
          </p:spPr>
          <p:txBody>
            <a:bodyPr vert="horz" wrap="square" lIns="91435" tIns="45717" rIns="91435" bIns="45717" numCol="1" anchor="t" anchorCtr="0" compatLnSpc="1"/>
            <a:p>
              <a:pPr>
                <a:lnSpc>
                  <a:spcPct val="120000"/>
                </a:lnSpc>
              </a:pPr>
              <a:endParaRPr lang="en-US" sz="570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字魂59号-创粗黑" panose="00000500000000000000" pitchFamily="2" charset="-122"/>
              </a:endParaRPr>
            </a:p>
          </p:txBody>
        </p:sp>
        <p:sp>
          <p:nvSpPr>
            <p:cNvPr id="20" name="Rectangle 20"/>
            <p:cNvSpPr>
              <a:spLocks noChangeArrowheads="1"/>
            </p:cNvSpPr>
            <p:nvPr/>
          </p:nvSpPr>
          <p:spPr bwMode="auto">
            <a:xfrm>
              <a:off x="3692526" y="3279775"/>
              <a:ext cx="746125" cy="49213"/>
            </a:xfrm>
            <a:prstGeom prst="rect">
              <a:avLst/>
            </a:prstGeom>
            <a:solidFill>
              <a:srgbClr val="A8AAAD"/>
            </a:solidFill>
            <a:ln w="9525">
              <a:noFill/>
              <a:miter lim="800000"/>
            </a:ln>
          </p:spPr>
          <p:txBody>
            <a:bodyPr vert="horz" wrap="square" lIns="91435" tIns="45717" rIns="91435" bIns="45717" numCol="1" anchor="t" anchorCtr="0" compatLnSpc="1"/>
            <a:p>
              <a:pPr>
                <a:lnSpc>
                  <a:spcPct val="120000"/>
                </a:lnSpc>
              </a:pPr>
              <a:endParaRPr lang="en-US" sz="570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字魂59号-创粗黑" panose="00000500000000000000" pitchFamily="2" charset="-122"/>
              </a:endParaRPr>
            </a:p>
          </p:txBody>
        </p:sp>
        <p:sp>
          <p:nvSpPr>
            <p:cNvPr id="21" name="Rectangle 21"/>
            <p:cNvSpPr>
              <a:spLocks noChangeArrowheads="1"/>
            </p:cNvSpPr>
            <p:nvPr/>
          </p:nvSpPr>
          <p:spPr bwMode="auto">
            <a:xfrm>
              <a:off x="3692526" y="3452813"/>
              <a:ext cx="746125" cy="49213"/>
            </a:xfrm>
            <a:prstGeom prst="rect">
              <a:avLst/>
            </a:prstGeom>
            <a:solidFill>
              <a:srgbClr val="A8AAAD"/>
            </a:solidFill>
            <a:ln w="9525">
              <a:noFill/>
              <a:miter lim="800000"/>
            </a:ln>
          </p:spPr>
          <p:txBody>
            <a:bodyPr vert="horz" wrap="square" lIns="91435" tIns="45717" rIns="91435" bIns="45717" numCol="1" anchor="t" anchorCtr="0" compatLnSpc="1"/>
            <a:p>
              <a:pPr>
                <a:lnSpc>
                  <a:spcPct val="120000"/>
                </a:lnSpc>
              </a:pPr>
              <a:endParaRPr lang="en-US" sz="570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字魂59号-创粗黑" panose="00000500000000000000" pitchFamily="2" charset="-122"/>
              </a:endParaRPr>
            </a:p>
          </p:txBody>
        </p:sp>
        <p:sp>
          <p:nvSpPr>
            <p:cNvPr id="22" name="Freeform 22"/>
            <p:cNvSpPr/>
            <p:nvPr/>
          </p:nvSpPr>
          <p:spPr bwMode="auto">
            <a:xfrm>
              <a:off x="3548063" y="3338513"/>
              <a:ext cx="928688" cy="917575"/>
            </a:xfrm>
            <a:custGeom>
              <a:avLst/>
              <a:gdLst/>
              <a:ahLst/>
              <a:cxnLst>
                <a:cxn ang="0">
                  <a:pos x="32" y="500"/>
                </a:cxn>
                <a:cxn ang="0">
                  <a:pos x="14" y="489"/>
                </a:cxn>
                <a:cxn ang="0">
                  <a:pos x="15" y="436"/>
                </a:cxn>
                <a:cxn ang="0">
                  <a:pos x="441" y="15"/>
                </a:cxn>
                <a:cxn ang="0">
                  <a:pos x="495" y="15"/>
                </a:cxn>
                <a:cxn ang="0">
                  <a:pos x="494" y="69"/>
                </a:cxn>
                <a:cxn ang="0">
                  <a:pos x="68" y="490"/>
                </a:cxn>
                <a:cxn ang="0">
                  <a:pos x="32" y="500"/>
                </a:cxn>
              </a:cxnLst>
              <a:rect l="0" t="0" r="r" b="b"/>
              <a:pathLst>
                <a:path w="509" h="503">
                  <a:moveTo>
                    <a:pt x="32" y="500"/>
                  </a:moveTo>
                  <a:cubicBezTo>
                    <a:pt x="26" y="498"/>
                    <a:pt x="19" y="495"/>
                    <a:pt x="14" y="489"/>
                  </a:cubicBezTo>
                  <a:cubicBezTo>
                    <a:pt x="0" y="475"/>
                    <a:pt x="0" y="450"/>
                    <a:pt x="15" y="436"/>
                  </a:cubicBezTo>
                  <a:cubicBezTo>
                    <a:pt x="441" y="15"/>
                    <a:pt x="441" y="15"/>
                    <a:pt x="441" y="15"/>
                  </a:cubicBezTo>
                  <a:cubicBezTo>
                    <a:pt x="456" y="0"/>
                    <a:pt x="480" y="0"/>
                    <a:pt x="495" y="15"/>
                  </a:cubicBezTo>
                  <a:cubicBezTo>
                    <a:pt x="509" y="30"/>
                    <a:pt x="509" y="54"/>
                    <a:pt x="494" y="69"/>
                  </a:cubicBezTo>
                  <a:cubicBezTo>
                    <a:pt x="68" y="490"/>
                    <a:pt x="68" y="490"/>
                    <a:pt x="68" y="490"/>
                  </a:cubicBezTo>
                  <a:cubicBezTo>
                    <a:pt x="58" y="499"/>
                    <a:pt x="44" y="503"/>
                    <a:pt x="32" y="50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</a:ln>
          </p:spPr>
          <p:txBody>
            <a:bodyPr vert="horz" wrap="square" lIns="91435" tIns="45717" rIns="91435" bIns="45717" numCol="1" anchor="t" anchorCtr="0" compatLnSpc="1"/>
            <a:p>
              <a:pPr>
                <a:lnSpc>
                  <a:spcPct val="120000"/>
                </a:lnSpc>
              </a:pPr>
              <a:endParaRPr lang="en-US" sz="570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字魂59号-创粗黑" panose="00000500000000000000" pitchFamily="2" charset="-122"/>
              </a:endParaRPr>
            </a:p>
          </p:txBody>
        </p:sp>
        <p:sp>
          <p:nvSpPr>
            <p:cNvPr id="23" name="Freeform 23"/>
            <p:cNvSpPr/>
            <p:nvPr/>
          </p:nvSpPr>
          <p:spPr bwMode="auto">
            <a:xfrm>
              <a:off x="3471863" y="3467100"/>
              <a:ext cx="874713" cy="862013"/>
            </a:xfrm>
            <a:custGeom>
              <a:avLst/>
              <a:gdLst/>
              <a:ahLst/>
              <a:cxnLst>
                <a:cxn ang="0">
                  <a:pos x="65" y="466"/>
                </a:cxn>
                <a:cxn ang="0">
                  <a:pos x="29" y="446"/>
                </a:cxn>
                <a:cxn ang="0">
                  <a:pos x="30" y="339"/>
                </a:cxn>
                <a:cxn ang="0">
                  <a:pos x="343" y="29"/>
                </a:cxn>
                <a:cxn ang="0">
                  <a:pos x="451" y="30"/>
                </a:cxn>
                <a:cxn ang="0">
                  <a:pos x="450" y="137"/>
                </a:cxn>
                <a:cxn ang="0">
                  <a:pos x="137" y="447"/>
                </a:cxn>
                <a:cxn ang="0">
                  <a:pos x="65" y="466"/>
                </a:cxn>
              </a:cxnLst>
              <a:rect l="0" t="0" r="r" b="b"/>
              <a:pathLst>
                <a:path w="480" h="473">
                  <a:moveTo>
                    <a:pt x="65" y="466"/>
                  </a:moveTo>
                  <a:cubicBezTo>
                    <a:pt x="52" y="463"/>
                    <a:pt x="39" y="456"/>
                    <a:pt x="29" y="446"/>
                  </a:cubicBezTo>
                  <a:cubicBezTo>
                    <a:pt x="0" y="416"/>
                    <a:pt x="0" y="368"/>
                    <a:pt x="30" y="339"/>
                  </a:cubicBezTo>
                  <a:cubicBezTo>
                    <a:pt x="343" y="29"/>
                    <a:pt x="343" y="29"/>
                    <a:pt x="343" y="29"/>
                  </a:cubicBezTo>
                  <a:cubicBezTo>
                    <a:pt x="373" y="0"/>
                    <a:pt x="421" y="0"/>
                    <a:pt x="451" y="30"/>
                  </a:cubicBezTo>
                  <a:cubicBezTo>
                    <a:pt x="480" y="60"/>
                    <a:pt x="480" y="108"/>
                    <a:pt x="450" y="137"/>
                  </a:cubicBezTo>
                  <a:cubicBezTo>
                    <a:pt x="137" y="447"/>
                    <a:pt x="137" y="447"/>
                    <a:pt x="137" y="447"/>
                  </a:cubicBezTo>
                  <a:cubicBezTo>
                    <a:pt x="117" y="466"/>
                    <a:pt x="90" y="473"/>
                    <a:pt x="65" y="466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9525">
              <a:noFill/>
              <a:round/>
            </a:ln>
          </p:spPr>
          <p:txBody>
            <a:bodyPr vert="horz" wrap="square" lIns="91435" tIns="45717" rIns="91435" bIns="45717" numCol="1" anchor="t" anchorCtr="0" compatLnSpc="1"/>
            <a:p>
              <a:pPr>
                <a:lnSpc>
                  <a:spcPct val="120000"/>
                </a:lnSpc>
              </a:pPr>
              <a:endParaRPr lang="en-US" sz="570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字魂59号-创粗黑" panose="00000500000000000000" pitchFamily="2" charset="-122"/>
              </a:endParaRPr>
            </a:p>
          </p:txBody>
        </p:sp>
        <p:sp>
          <p:nvSpPr>
            <p:cNvPr id="25" name="Freeform 24"/>
            <p:cNvSpPr>
              <a:spLocks noEditPoints="1"/>
            </p:cNvSpPr>
            <p:nvPr/>
          </p:nvSpPr>
          <p:spPr bwMode="auto">
            <a:xfrm>
              <a:off x="4195763" y="2540000"/>
              <a:ext cx="1084263" cy="1084263"/>
            </a:xfrm>
            <a:custGeom>
              <a:avLst/>
              <a:gdLst/>
              <a:ahLst/>
              <a:cxnLst>
                <a:cxn ang="0">
                  <a:pos x="595" y="299"/>
                </a:cxn>
                <a:cxn ang="0">
                  <a:pos x="370" y="9"/>
                </a:cxn>
                <a:cxn ang="0">
                  <a:pos x="300" y="0"/>
                </a:cxn>
                <a:cxn ang="0">
                  <a:pos x="89" y="86"/>
                </a:cxn>
                <a:cxn ang="0">
                  <a:pos x="1" y="295"/>
                </a:cxn>
                <a:cxn ang="0">
                  <a:pos x="225" y="585"/>
                </a:cxn>
                <a:cxn ang="0">
                  <a:pos x="296" y="594"/>
                </a:cxn>
                <a:cxn ang="0">
                  <a:pos x="506" y="508"/>
                </a:cxn>
                <a:cxn ang="0">
                  <a:pos x="595" y="299"/>
                </a:cxn>
                <a:cxn ang="0">
                  <a:pos x="453" y="454"/>
                </a:cxn>
                <a:cxn ang="0">
                  <a:pos x="296" y="518"/>
                </a:cxn>
                <a:cxn ang="0">
                  <a:pos x="244" y="511"/>
                </a:cxn>
                <a:cxn ang="0">
                  <a:pos x="77" y="296"/>
                </a:cxn>
                <a:cxn ang="0">
                  <a:pos x="143" y="140"/>
                </a:cxn>
                <a:cxn ang="0">
                  <a:pos x="299" y="76"/>
                </a:cxn>
                <a:cxn ang="0">
                  <a:pos x="352" y="83"/>
                </a:cxn>
                <a:cxn ang="0">
                  <a:pos x="519" y="298"/>
                </a:cxn>
                <a:cxn ang="0">
                  <a:pos x="453" y="454"/>
                </a:cxn>
              </a:cxnLst>
              <a:rect l="0" t="0" r="r" b="b"/>
              <a:pathLst>
                <a:path w="595" h="594">
                  <a:moveTo>
                    <a:pt x="595" y="299"/>
                  </a:moveTo>
                  <a:cubicBezTo>
                    <a:pt x="595" y="162"/>
                    <a:pt x="503" y="43"/>
                    <a:pt x="370" y="9"/>
                  </a:cubicBezTo>
                  <a:cubicBezTo>
                    <a:pt x="347" y="3"/>
                    <a:pt x="323" y="0"/>
                    <a:pt x="300" y="0"/>
                  </a:cubicBezTo>
                  <a:cubicBezTo>
                    <a:pt x="220" y="0"/>
                    <a:pt x="146" y="30"/>
                    <a:pt x="89" y="86"/>
                  </a:cubicBezTo>
                  <a:cubicBezTo>
                    <a:pt x="33" y="142"/>
                    <a:pt x="1" y="216"/>
                    <a:pt x="1" y="295"/>
                  </a:cubicBezTo>
                  <a:cubicBezTo>
                    <a:pt x="0" y="432"/>
                    <a:pt x="92" y="552"/>
                    <a:pt x="225" y="585"/>
                  </a:cubicBezTo>
                  <a:cubicBezTo>
                    <a:pt x="248" y="591"/>
                    <a:pt x="272" y="594"/>
                    <a:pt x="296" y="594"/>
                  </a:cubicBezTo>
                  <a:cubicBezTo>
                    <a:pt x="375" y="594"/>
                    <a:pt x="450" y="564"/>
                    <a:pt x="506" y="508"/>
                  </a:cubicBezTo>
                  <a:cubicBezTo>
                    <a:pt x="563" y="452"/>
                    <a:pt x="594" y="378"/>
                    <a:pt x="595" y="299"/>
                  </a:cubicBezTo>
                  <a:close/>
                  <a:moveTo>
                    <a:pt x="453" y="454"/>
                  </a:moveTo>
                  <a:cubicBezTo>
                    <a:pt x="411" y="496"/>
                    <a:pt x="355" y="518"/>
                    <a:pt x="296" y="518"/>
                  </a:cubicBezTo>
                  <a:cubicBezTo>
                    <a:pt x="279" y="518"/>
                    <a:pt x="261" y="516"/>
                    <a:pt x="244" y="511"/>
                  </a:cubicBezTo>
                  <a:cubicBezTo>
                    <a:pt x="145" y="486"/>
                    <a:pt x="76" y="398"/>
                    <a:pt x="77" y="296"/>
                  </a:cubicBezTo>
                  <a:cubicBezTo>
                    <a:pt x="77" y="237"/>
                    <a:pt x="101" y="181"/>
                    <a:pt x="143" y="140"/>
                  </a:cubicBezTo>
                  <a:cubicBezTo>
                    <a:pt x="185" y="98"/>
                    <a:pt x="240" y="76"/>
                    <a:pt x="299" y="76"/>
                  </a:cubicBezTo>
                  <a:cubicBezTo>
                    <a:pt x="317" y="76"/>
                    <a:pt x="335" y="79"/>
                    <a:pt x="352" y="83"/>
                  </a:cubicBezTo>
                  <a:cubicBezTo>
                    <a:pt x="451" y="108"/>
                    <a:pt x="519" y="196"/>
                    <a:pt x="519" y="298"/>
                  </a:cubicBezTo>
                  <a:cubicBezTo>
                    <a:pt x="518" y="357"/>
                    <a:pt x="495" y="413"/>
                    <a:pt x="453" y="454"/>
                  </a:cubicBezTo>
                  <a:close/>
                </a:path>
              </a:pathLst>
            </a:custGeom>
            <a:solidFill>
              <a:schemeClr val="accent4"/>
            </a:solidFill>
            <a:ln w="9525">
              <a:noFill/>
              <a:round/>
            </a:ln>
          </p:spPr>
          <p:txBody>
            <a:bodyPr vert="horz" wrap="square" lIns="91435" tIns="45717" rIns="91435" bIns="45717" numCol="1" anchor="t" anchorCtr="0" compatLnSpc="1"/>
            <a:p>
              <a:pPr>
                <a:lnSpc>
                  <a:spcPct val="120000"/>
                </a:lnSpc>
              </a:pPr>
              <a:endParaRPr lang="en-US" sz="570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字魂59号-创粗黑" panose="00000500000000000000" pitchFamily="2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0">
        <p14:conveyor dir="l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  <p:bldP spid="24" grpId="0" bldLvl="0" animBg="1" autoUpdateAnimBg="0"/>
      <p:bldP spid="2" grpId="0"/>
      <p:bldP spid="2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直接连接符 8"/>
          <p:cNvCxnSpPr/>
          <p:nvPr/>
        </p:nvCxnSpPr>
        <p:spPr>
          <a:xfrm flipH="1">
            <a:off x="1493061" y="1773260"/>
            <a:ext cx="147837" cy="195857"/>
          </a:xfrm>
          <a:prstGeom prst="line">
            <a:avLst/>
          </a:prstGeom>
          <a:ln w="38100">
            <a:solidFill>
              <a:srgbClr val="0045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flipH="1">
            <a:off x="1073890" y="909164"/>
            <a:ext cx="1359096" cy="1800545"/>
          </a:xfrm>
          <a:prstGeom prst="line">
            <a:avLst/>
          </a:prstGeom>
          <a:ln w="57150">
            <a:solidFill>
              <a:srgbClr val="C30D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 flipH="1">
            <a:off x="1928930" y="1346156"/>
            <a:ext cx="325223" cy="435908"/>
          </a:xfrm>
          <a:prstGeom prst="line">
            <a:avLst/>
          </a:prstGeom>
          <a:ln w="57150">
            <a:solidFill>
              <a:srgbClr val="0045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flipH="1">
            <a:off x="1899022" y="1026775"/>
            <a:ext cx="317940" cy="421209"/>
          </a:xfrm>
          <a:prstGeom prst="line">
            <a:avLst/>
          </a:prstGeom>
          <a:ln w="28575">
            <a:solidFill>
              <a:srgbClr val="C30D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 rot="10800000" flipH="1">
            <a:off x="6603492" y="2939600"/>
            <a:ext cx="147837" cy="195857"/>
          </a:xfrm>
          <a:prstGeom prst="line">
            <a:avLst/>
          </a:prstGeom>
          <a:ln>
            <a:solidFill>
              <a:srgbClr val="FF76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 flipV="1">
            <a:off x="6036095" y="1741016"/>
            <a:ext cx="1354922" cy="1795015"/>
          </a:xfrm>
          <a:prstGeom prst="line">
            <a:avLst/>
          </a:prstGeom>
          <a:ln>
            <a:solidFill>
              <a:srgbClr val="FF76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 rot="10800000" flipH="1">
            <a:off x="5878849" y="2729354"/>
            <a:ext cx="605972" cy="812207"/>
          </a:xfrm>
          <a:prstGeom prst="line">
            <a:avLst/>
          </a:prstGeom>
          <a:ln>
            <a:solidFill>
              <a:srgbClr val="FF76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 rot="10800000" flipH="1">
            <a:off x="6652204" y="2479985"/>
            <a:ext cx="317940" cy="421209"/>
          </a:xfrm>
          <a:prstGeom prst="line">
            <a:avLst/>
          </a:prstGeom>
          <a:ln>
            <a:solidFill>
              <a:srgbClr val="FF76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 flipH="1">
            <a:off x="2116805" y="1617881"/>
            <a:ext cx="73918" cy="97929"/>
          </a:xfrm>
          <a:prstGeom prst="line">
            <a:avLst/>
          </a:prstGeom>
          <a:ln>
            <a:solidFill>
              <a:srgbClr val="C30D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59"/>
          <p:cNvSpPr>
            <a:spLocks noChangeArrowheads="1"/>
          </p:cNvSpPr>
          <p:nvPr/>
        </p:nvSpPr>
        <p:spPr bwMode="auto">
          <a:xfrm>
            <a:off x="2058035" y="1904365"/>
            <a:ext cx="4136390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en-US" altLang="zh-CN" sz="2560" cap="all" dirty="0">
                <a:solidFill>
                  <a:schemeClr val="tx1">
                    <a:lumMod val="95000"/>
                    <a:lumOff val="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Arial" panose="020B0604020202020204" pitchFamily="34" charset="0"/>
                <a:sym typeface="字魂59号-创粗黑" panose="00000500000000000000" pitchFamily="2" charset="-122"/>
              </a:rPr>
              <a:t>The knowledge contest PPT</a:t>
            </a:r>
            <a:endParaRPr lang="zh-CN" altLang="en-US" sz="50775" cap="all" dirty="0">
              <a:solidFill>
                <a:schemeClr val="tx1">
                  <a:lumMod val="95000"/>
                  <a:lumOff val="5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Arial" panose="020B0604020202020204" pitchFamily="34" charset="0"/>
              <a:sym typeface="字魂59号-创粗黑" panose="00000500000000000000" pitchFamily="2" charset="-122"/>
            </a:endParaRPr>
          </a:p>
        </p:txBody>
      </p:sp>
      <p:sp>
        <p:nvSpPr>
          <p:cNvPr id="23" name="矩形 259"/>
          <p:cNvSpPr>
            <a:spLocks noChangeArrowheads="1"/>
          </p:cNvSpPr>
          <p:nvPr/>
        </p:nvSpPr>
        <p:spPr bwMode="auto">
          <a:xfrm>
            <a:off x="1626716" y="2341402"/>
            <a:ext cx="4917440" cy="962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zh-CN" altLang="en-US" sz="6260" b="1" cap="all" dirty="0">
                <a:solidFill>
                  <a:srgbClr val="004560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Arial" panose="020B0604020202020204" pitchFamily="34" charset="0"/>
                <a:sym typeface="字魂59号-创粗黑" panose="00000500000000000000" pitchFamily="2" charset="-122"/>
              </a:rPr>
              <a:t>感谢您的</a:t>
            </a:r>
            <a:r>
              <a:rPr lang="zh-CN" altLang="en-US" sz="6260" b="1" cap="all" dirty="0">
                <a:solidFill>
                  <a:srgbClr val="004560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Arial" panose="020B0604020202020204" pitchFamily="34" charset="0"/>
                <a:sym typeface="字魂59号-创粗黑" panose="00000500000000000000" pitchFamily="2" charset="-122"/>
              </a:rPr>
              <a:t>倾听</a:t>
            </a:r>
            <a:endParaRPr lang="zh-CN" altLang="en-US" sz="6260" b="1" cap="all" dirty="0">
              <a:solidFill>
                <a:srgbClr val="004560"/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Arial" panose="020B0604020202020204" pitchFamily="34" charset="0"/>
              <a:sym typeface="字魂59号-创粗黑" panose="00000500000000000000" pitchFamily="2" charset="-122"/>
            </a:endParaRPr>
          </a:p>
        </p:txBody>
      </p:sp>
      <p:sp>
        <p:nvSpPr>
          <p:cNvPr id="24" name="矩形 259"/>
          <p:cNvSpPr>
            <a:spLocks noChangeArrowheads="1"/>
          </p:cNvSpPr>
          <p:nvPr/>
        </p:nvSpPr>
        <p:spPr bwMode="auto">
          <a:xfrm>
            <a:off x="2254153" y="3592207"/>
            <a:ext cx="2696530" cy="20002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</a:ln>
        </p:spPr>
        <p:txBody>
          <a:bodyPr wrap="square" lIns="0" tIns="25599" rIns="25599" bIns="0" anchor="t" anchorCtr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endParaRPr lang="zh-CN" altLang="en-US" sz="1140" dirty="0">
              <a:solidFill>
                <a:schemeClr val="tx1">
                  <a:lumMod val="95000"/>
                  <a:lumOff val="5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Arial" panose="020B0604020202020204" pitchFamily="34" charset="0"/>
              <a:sym typeface="字魂59号-创粗黑" panose="00000500000000000000" pitchFamily="2" charset="-122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4712" y="1445478"/>
            <a:ext cx="4147091" cy="3717890"/>
          </a:xfrm>
          <a:prstGeom prst="rect">
            <a:avLst/>
          </a:prstGeom>
        </p:spPr>
      </p:pic>
      <p:pic>
        <p:nvPicPr>
          <p:cNvPr id="2" name="图片 1"/>
          <p:cNvPicPr/>
          <p:nvPr/>
        </p:nvPicPr>
        <p:blipFill>
          <a:blip r:embed="rId2"/>
        </p:blipFill>
        <p:spPr>
          <a:xfrm>
            <a:off x="2789555" y="194628"/>
            <a:ext cx="5715000" cy="80962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854960" y="3536315"/>
            <a:ext cx="297497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Arial" panose="020B0604020202020204" pitchFamily="34" charset="0"/>
                <a:sym typeface="字魂59号-创粗黑" panose="00000500000000000000" pitchFamily="2" charset="-122"/>
              </a:rPr>
              <a:t>汇报人：尹仁标</a:t>
            </a:r>
            <a:r>
              <a:rPr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Arial" panose="020B0604020202020204" pitchFamily="34" charset="0"/>
                <a:sym typeface="字魂59号-创粗黑" panose="00000500000000000000" pitchFamily="2" charset="-122"/>
              </a:rPr>
              <a:t> 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Arial" panose="020B0604020202020204" pitchFamily="34" charset="0"/>
                <a:sym typeface="字魂59号-创粗黑" panose="00000500000000000000" pitchFamily="2" charset="-122"/>
              </a:rPr>
              <a:t>华文超</a:t>
            </a:r>
            <a:endParaRPr lang="zh-CN" altLang="en-US" sz="2000" dirty="0">
              <a:solidFill>
                <a:schemeClr val="tx1">
                  <a:lumMod val="95000"/>
                  <a:lumOff val="5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Arial" panose="020B0604020202020204" pitchFamily="34" charset="0"/>
              <a:sym typeface="字魂59号-创粗黑" panose="00000500000000000000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496310" y="4167505"/>
            <a:ext cx="1569085" cy="2990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ym typeface="+mn-ea"/>
              </a:rPr>
              <a:t>指导老师：杨翌虢</a:t>
            </a:r>
            <a:endParaRPr lang="zh-CN" altLang="en-US"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0">
        <p14:conveyor dir="l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3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3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158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26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2658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258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26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nodeType="withEffect">
                                  <p:stCondLst>
                                    <p:cond delay="258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2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358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2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nodeType="withEffect">
                                  <p:stCondLst>
                                    <p:cond delay="358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2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nodeType="withEffect">
                                  <p:stCondLst>
                                    <p:cond delay="458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24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 tmFilter="0,0; .5, 1; 1, 1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699"/>
                            </p:stCondLst>
                            <p:childTnLst>
                              <p:par>
                                <p:cTn id="41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42" dur="500" tmFilter="0, 0; .2, .5; .8, .5; 1, 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3" dur="250" autoRev="1" fill="hold"/>
                                        <p:tgtEl>
                                          <p:spTgt spid="2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199"/>
                            </p:stCondLst>
                            <p:childTnLst>
                              <p:par>
                                <p:cTn id="4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 tmFilter="0,0; .5, 1; 1, 1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949"/>
                            </p:stCondLst>
                            <p:childTnLst>
                              <p:par>
                                <p:cTn id="53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54" dur="500" tmFilter="0, 0; .2, .5; .8, .5; 1, 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5" dur="250" autoRev="1" fill="hold"/>
                                        <p:tgtEl>
                                          <p:spTgt spid="2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449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2" grpId="1"/>
      <p:bldP spid="23" grpId="0"/>
      <p:bldP spid="23" grpId="1"/>
      <p:bldP spid="24" grpId="0" bldLvl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等腰三角形 12"/>
          <p:cNvSpPr/>
          <p:nvPr/>
        </p:nvSpPr>
        <p:spPr>
          <a:xfrm rot="5400000">
            <a:off x="2898839" y="2483659"/>
            <a:ext cx="299967" cy="258592"/>
          </a:xfrm>
          <a:prstGeom prst="triangle">
            <a:avLst/>
          </a:prstGeom>
          <a:solidFill>
            <a:srgbClr val="0045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1718" tIns="25859" rIns="51718" bIns="25859" rtlCol="0" anchor="ctr"/>
          <a:lstStyle/>
          <a:p>
            <a:pPr algn="ctr"/>
            <a:endParaRPr lang="zh-CN" altLang="en-US" sz="1075">
              <a:latin typeface="字魂59号-创粗黑" panose="00000500000000000000" pitchFamily="2" charset="-122"/>
              <a:ea typeface="字魂59号-创粗黑" panose="00000500000000000000" pitchFamily="2" charset="-122"/>
              <a:sym typeface="字魂59号-创粗黑" panose="00000500000000000000" pitchFamily="2" charset="-122"/>
            </a:endParaRPr>
          </a:p>
        </p:txBody>
      </p:sp>
      <p:sp>
        <p:nvSpPr>
          <p:cNvPr id="4" name="圆角矩形 3"/>
          <p:cNvSpPr/>
          <p:nvPr>
            <p:custDataLst>
              <p:tags r:id="rId1"/>
            </p:custDataLst>
          </p:nvPr>
        </p:nvSpPr>
        <p:spPr>
          <a:xfrm>
            <a:off x="3564210" y="1228144"/>
            <a:ext cx="3451977" cy="537441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1718" tIns="25859" rIns="51718" bIns="25859" rtlCol="0" anchor="ctr"/>
          <a:lstStyle/>
          <a:p>
            <a:pPr algn="ctr"/>
            <a:endParaRPr lang="zh-CN" altLang="en-US" sz="1075">
              <a:latin typeface="字魂59号-创粗黑" panose="00000500000000000000" pitchFamily="2" charset="-122"/>
              <a:ea typeface="字魂59号-创粗黑" panose="00000500000000000000" pitchFamily="2" charset="-122"/>
              <a:sym typeface="字魂59号-创粗黑" panose="00000500000000000000" pitchFamily="2" charset="-122"/>
            </a:endParaRPr>
          </a:p>
        </p:txBody>
      </p:sp>
      <p:sp>
        <p:nvSpPr>
          <p:cNvPr id="5" name="椭圆 4"/>
          <p:cNvSpPr/>
          <p:nvPr>
            <p:custDataLst>
              <p:tags r:id="rId2"/>
            </p:custDataLst>
          </p:nvPr>
        </p:nvSpPr>
        <p:spPr>
          <a:xfrm>
            <a:off x="3660433" y="1304469"/>
            <a:ext cx="400028" cy="400028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1718" tIns="25859" rIns="51718" bIns="25859" rtlCol="0" anchor="ctr"/>
          <a:lstStyle/>
          <a:p>
            <a:pPr algn="ctr"/>
            <a:r>
              <a:rPr lang="en-US" altLang="zh-CN" sz="1075" dirty="0"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rPr>
              <a:t>01</a:t>
            </a:r>
            <a:endParaRPr lang="zh-CN" altLang="en-US" sz="1075" dirty="0">
              <a:latin typeface="字魂59号-创粗黑" panose="00000500000000000000" pitchFamily="2" charset="-122"/>
              <a:ea typeface="字魂59号-创粗黑" panose="00000500000000000000" pitchFamily="2" charset="-122"/>
              <a:sym typeface="字魂59号-创粗黑" panose="00000500000000000000" pitchFamily="2" charset="-122"/>
            </a:endParaRPr>
          </a:p>
        </p:txBody>
      </p:sp>
      <p:sp>
        <p:nvSpPr>
          <p:cNvPr id="25" name="椭圆 24"/>
          <p:cNvSpPr/>
          <p:nvPr/>
        </p:nvSpPr>
        <p:spPr>
          <a:xfrm>
            <a:off x="1800101" y="2009119"/>
            <a:ext cx="1129642" cy="112964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1718" tIns="25859" rIns="51718" bIns="25859" rtlCol="0" anchor="ctr"/>
          <a:lstStyle/>
          <a:p>
            <a:pPr algn="ctr"/>
            <a:r>
              <a:rPr lang="zh-CN" altLang="en-US" sz="2560" b="1" dirty="0">
                <a:solidFill>
                  <a:schemeClr val="bg1">
                    <a:lumMod val="50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rPr>
              <a:t>目录</a:t>
            </a:r>
            <a:endParaRPr lang="zh-CN" altLang="en-US" sz="2560" b="1" dirty="0">
              <a:solidFill>
                <a:schemeClr val="bg1">
                  <a:lumMod val="50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sym typeface="字魂59号-创粗黑" panose="00000500000000000000" pitchFamily="2" charset="-122"/>
            </a:endParaRPr>
          </a:p>
        </p:txBody>
      </p:sp>
      <p:sp>
        <p:nvSpPr>
          <p:cNvPr id="28" name="圆角矩形 27"/>
          <p:cNvSpPr/>
          <p:nvPr>
            <p:custDataLst>
              <p:tags r:id="rId3"/>
            </p:custDataLst>
          </p:nvPr>
        </p:nvSpPr>
        <p:spPr>
          <a:xfrm>
            <a:off x="3564210" y="1987604"/>
            <a:ext cx="3451977" cy="537441"/>
          </a:xfrm>
          <a:prstGeom prst="roundRect">
            <a:avLst>
              <a:gd name="adj" fmla="val 50000"/>
            </a:avLst>
          </a:prstGeom>
          <a:noFill/>
          <a:ln>
            <a:solidFill>
              <a:srgbClr val="C30D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1718" tIns="25859" rIns="51718" bIns="25859" rtlCol="0" anchor="ctr"/>
          <a:lstStyle/>
          <a:p>
            <a:pPr algn="ctr"/>
            <a:endParaRPr lang="zh-CN" altLang="en-US" sz="1075">
              <a:latin typeface="字魂59号-创粗黑" panose="00000500000000000000" pitchFamily="2" charset="-122"/>
              <a:ea typeface="字魂59号-创粗黑" panose="00000500000000000000" pitchFamily="2" charset="-122"/>
              <a:sym typeface="字魂59号-创粗黑" panose="00000500000000000000" pitchFamily="2" charset="-122"/>
            </a:endParaRPr>
          </a:p>
        </p:txBody>
      </p:sp>
      <p:sp>
        <p:nvSpPr>
          <p:cNvPr id="29" name="椭圆 28"/>
          <p:cNvSpPr/>
          <p:nvPr>
            <p:custDataLst>
              <p:tags r:id="rId4"/>
            </p:custDataLst>
          </p:nvPr>
        </p:nvSpPr>
        <p:spPr>
          <a:xfrm>
            <a:off x="3660433" y="2039376"/>
            <a:ext cx="400028" cy="400028"/>
          </a:xfrm>
          <a:prstGeom prst="ellipse">
            <a:avLst/>
          </a:prstGeom>
          <a:solidFill>
            <a:srgbClr val="C30D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1718" tIns="25859" rIns="51718" bIns="25859" rtlCol="0" anchor="ctr"/>
          <a:lstStyle/>
          <a:p>
            <a:pPr algn="ctr"/>
            <a:r>
              <a:rPr lang="en-US" altLang="zh-CN" sz="1075" dirty="0"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rPr>
              <a:t>02</a:t>
            </a:r>
            <a:endParaRPr lang="zh-CN" altLang="en-US" sz="1075" dirty="0">
              <a:latin typeface="字魂59号-创粗黑" panose="00000500000000000000" pitchFamily="2" charset="-122"/>
              <a:ea typeface="字魂59号-创粗黑" panose="00000500000000000000" pitchFamily="2" charset="-122"/>
              <a:sym typeface="字魂59号-创粗黑" panose="00000500000000000000" pitchFamily="2" charset="-122"/>
            </a:endParaRPr>
          </a:p>
        </p:txBody>
      </p:sp>
      <p:sp>
        <p:nvSpPr>
          <p:cNvPr id="31" name="圆角矩形 30"/>
          <p:cNvSpPr/>
          <p:nvPr>
            <p:custDataLst>
              <p:tags r:id="rId5"/>
            </p:custDataLst>
          </p:nvPr>
        </p:nvSpPr>
        <p:spPr>
          <a:xfrm>
            <a:off x="3564210" y="2714043"/>
            <a:ext cx="3451977" cy="537441"/>
          </a:xfrm>
          <a:prstGeom prst="roundRect">
            <a:avLst>
              <a:gd name="adj" fmla="val 50000"/>
            </a:avLst>
          </a:prstGeom>
          <a:noFill/>
          <a:ln>
            <a:solidFill>
              <a:srgbClr val="0045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1718" tIns="25859" rIns="51718" bIns="25859" rtlCol="0" anchor="ctr"/>
          <a:lstStyle/>
          <a:p>
            <a:pPr algn="ctr"/>
            <a:endParaRPr lang="zh-CN" altLang="en-US" sz="1075">
              <a:latin typeface="字魂59号-创粗黑" panose="00000500000000000000" pitchFamily="2" charset="-122"/>
              <a:ea typeface="字魂59号-创粗黑" panose="00000500000000000000" pitchFamily="2" charset="-122"/>
              <a:sym typeface="字魂59号-创粗黑" panose="00000500000000000000" pitchFamily="2" charset="-122"/>
            </a:endParaRPr>
          </a:p>
        </p:txBody>
      </p:sp>
      <p:sp>
        <p:nvSpPr>
          <p:cNvPr id="32" name="椭圆 31"/>
          <p:cNvSpPr/>
          <p:nvPr>
            <p:custDataLst>
              <p:tags r:id="rId6"/>
            </p:custDataLst>
          </p:nvPr>
        </p:nvSpPr>
        <p:spPr>
          <a:xfrm>
            <a:off x="3660433" y="2774282"/>
            <a:ext cx="400028" cy="400028"/>
          </a:xfrm>
          <a:prstGeom prst="ellipse">
            <a:avLst/>
          </a:prstGeom>
          <a:solidFill>
            <a:srgbClr val="0045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1718" tIns="25859" rIns="51718" bIns="25859" rtlCol="0" anchor="ctr"/>
          <a:lstStyle/>
          <a:p>
            <a:pPr algn="ctr"/>
            <a:r>
              <a:rPr lang="en-US" altLang="zh-CN" sz="1075" dirty="0"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rPr>
              <a:t>03</a:t>
            </a:r>
            <a:endParaRPr lang="zh-CN" altLang="en-US" sz="1075" dirty="0">
              <a:latin typeface="字魂59号-创粗黑" panose="00000500000000000000" pitchFamily="2" charset="-122"/>
              <a:ea typeface="字魂59号-创粗黑" panose="00000500000000000000" pitchFamily="2" charset="-122"/>
              <a:sym typeface="字魂59号-创粗黑" panose="00000500000000000000" pitchFamily="2" charset="-122"/>
            </a:endParaRPr>
          </a:p>
        </p:txBody>
      </p:sp>
      <p:sp>
        <p:nvSpPr>
          <p:cNvPr id="40" name="MH_Entry_1"/>
          <p:cNvSpPr/>
          <p:nvPr>
            <p:custDataLst>
              <p:tags r:id="rId7"/>
            </p:custDataLst>
          </p:nvPr>
        </p:nvSpPr>
        <p:spPr>
          <a:xfrm>
            <a:off x="4413113" y="1335683"/>
            <a:ext cx="1753985" cy="437515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-1" fmla="*/ 0 w 2520280"/>
              <a:gd name="connsiteY0-2" fmla="*/ 1584176 h 1872208"/>
              <a:gd name="connsiteX1-3" fmla="*/ 2520280 w 2520280"/>
              <a:gd name="connsiteY1-4" fmla="*/ 1584176 h 1872208"/>
              <a:gd name="connsiteX2-5" fmla="*/ 2520280 w 2520280"/>
              <a:gd name="connsiteY2-6" fmla="*/ 1872208 h 1872208"/>
              <a:gd name="connsiteX3-7" fmla="*/ 0 w 2520280"/>
              <a:gd name="connsiteY3-8" fmla="*/ 1872208 h 1872208"/>
              <a:gd name="connsiteX4-9" fmla="*/ 0 w 2520280"/>
              <a:gd name="connsiteY4-10" fmla="*/ 1584176 h 1872208"/>
              <a:gd name="connsiteX5-11" fmla="*/ 0 w 2520280"/>
              <a:gd name="connsiteY5-12" fmla="*/ 0 h 1872208"/>
              <a:gd name="connsiteX6-13" fmla="*/ 2520280 w 2520280"/>
              <a:gd name="connsiteY6-14" fmla="*/ 0 h 1872208"/>
              <a:gd name="connsiteX7-15" fmla="*/ 0 w 2520280"/>
              <a:gd name="connsiteY7-16" fmla="*/ 0 h 1872208"/>
              <a:gd name="connsiteX0-17" fmla="*/ 0 w 2520280"/>
              <a:gd name="connsiteY0-18" fmla="*/ 1872208 h 1872208"/>
              <a:gd name="connsiteX1-19" fmla="*/ 2520280 w 2520280"/>
              <a:gd name="connsiteY1-20" fmla="*/ 1584176 h 1872208"/>
              <a:gd name="connsiteX2-21" fmla="*/ 2520280 w 2520280"/>
              <a:gd name="connsiteY2-22" fmla="*/ 1872208 h 1872208"/>
              <a:gd name="connsiteX3-23" fmla="*/ 0 w 2520280"/>
              <a:gd name="connsiteY3-24" fmla="*/ 1872208 h 1872208"/>
              <a:gd name="connsiteX4-25" fmla="*/ 0 w 2520280"/>
              <a:gd name="connsiteY4-26" fmla="*/ 0 h 1872208"/>
              <a:gd name="connsiteX5-27" fmla="*/ 2520280 w 2520280"/>
              <a:gd name="connsiteY5-28" fmla="*/ 0 h 1872208"/>
              <a:gd name="connsiteX6-29" fmla="*/ 0 w 2520280"/>
              <a:gd name="connsiteY6-30" fmla="*/ 0 h 1872208"/>
              <a:gd name="connsiteX0-31" fmla="*/ 0 w 2520280"/>
              <a:gd name="connsiteY0-32" fmla="*/ 1872208 h 1872208"/>
              <a:gd name="connsiteX1-33" fmla="*/ 2520280 w 2520280"/>
              <a:gd name="connsiteY1-34" fmla="*/ 1872208 h 1872208"/>
              <a:gd name="connsiteX2-35" fmla="*/ 0 w 2520280"/>
              <a:gd name="connsiteY2-36" fmla="*/ 1872208 h 1872208"/>
              <a:gd name="connsiteX3-37" fmla="*/ 0 w 2520280"/>
              <a:gd name="connsiteY3-38" fmla="*/ 0 h 1872208"/>
              <a:gd name="connsiteX4-39" fmla="*/ 2520280 w 2520280"/>
              <a:gd name="connsiteY4-40" fmla="*/ 0 h 1872208"/>
              <a:gd name="connsiteX5-41" fmla="*/ 0 w 2520280"/>
              <a:gd name="connsiteY5-42" fmla="*/ 0 h 1872208"/>
              <a:gd name="connsiteX0-43" fmla="*/ 0 w 2520280"/>
              <a:gd name="connsiteY0-44" fmla="*/ 1872208 h 1872208"/>
              <a:gd name="connsiteX1-45" fmla="*/ 2520280 w 2520280"/>
              <a:gd name="connsiteY1-46" fmla="*/ 1872208 h 1872208"/>
              <a:gd name="connsiteX2-47" fmla="*/ 0 w 2520280"/>
              <a:gd name="connsiteY2-48" fmla="*/ 1872208 h 1872208"/>
              <a:gd name="connsiteX3-49" fmla="*/ 0 w 2520280"/>
              <a:gd name="connsiteY3-50" fmla="*/ 0 h 1872208"/>
              <a:gd name="connsiteX4-51" fmla="*/ 34255 w 2520280"/>
              <a:gd name="connsiteY4-52" fmla="*/ 0 h 1872208"/>
              <a:gd name="connsiteX5-53" fmla="*/ 0 w 2520280"/>
              <a:gd name="connsiteY5-54" fmla="*/ 0 h 1872208"/>
              <a:gd name="connsiteX0-55" fmla="*/ 0 w 2520280"/>
              <a:gd name="connsiteY0-56" fmla="*/ 1872208 h 1872208"/>
              <a:gd name="connsiteX1-57" fmla="*/ 2520280 w 2520280"/>
              <a:gd name="connsiteY1-58" fmla="*/ 1872208 h 1872208"/>
              <a:gd name="connsiteX2-59" fmla="*/ 0 w 2520280"/>
              <a:gd name="connsiteY2-60" fmla="*/ 1872208 h 1872208"/>
              <a:gd name="connsiteX3-61" fmla="*/ 0 w 2520280"/>
              <a:gd name="connsiteY3-62" fmla="*/ 0 h 1872208"/>
              <a:gd name="connsiteX4-63" fmla="*/ 917 w 2520280"/>
              <a:gd name="connsiteY4-64" fmla="*/ 6036 h 1872208"/>
              <a:gd name="connsiteX5-65" fmla="*/ 0 w 2520280"/>
              <a:gd name="connsiteY5-66" fmla="*/ 0 h 1872208"/>
              <a:gd name="connsiteX0-67" fmla="*/ 0 w 2520280"/>
              <a:gd name="connsiteY0-68" fmla="*/ 1890314 h 1890314"/>
              <a:gd name="connsiteX1-69" fmla="*/ 2520280 w 2520280"/>
              <a:gd name="connsiteY1-70" fmla="*/ 1890314 h 1890314"/>
              <a:gd name="connsiteX2-71" fmla="*/ 0 w 2520280"/>
              <a:gd name="connsiteY2-72" fmla="*/ 1890314 h 1890314"/>
              <a:gd name="connsiteX3-73" fmla="*/ 0 w 2520280"/>
              <a:gd name="connsiteY3-74" fmla="*/ 18106 h 1890314"/>
              <a:gd name="connsiteX4-75" fmla="*/ 53304 w 2520280"/>
              <a:gd name="connsiteY4-76" fmla="*/ 0 h 1890314"/>
              <a:gd name="connsiteX5-77" fmla="*/ 0 w 2520280"/>
              <a:gd name="connsiteY5-78" fmla="*/ 18106 h 1890314"/>
              <a:gd name="connsiteX0-79" fmla="*/ 0 w 2520280"/>
              <a:gd name="connsiteY0-80" fmla="*/ 1872208 h 1872208"/>
              <a:gd name="connsiteX1-81" fmla="*/ 2520280 w 2520280"/>
              <a:gd name="connsiteY1-82" fmla="*/ 1872208 h 1872208"/>
              <a:gd name="connsiteX2-83" fmla="*/ 0 w 2520280"/>
              <a:gd name="connsiteY2-84" fmla="*/ 1872208 h 1872208"/>
              <a:gd name="connsiteX3-85" fmla="*/ 0 w 2520280"/>
              <a:gd name="connsiteY3-86" fmla="*/ 0 h 1872208"/>
              <a:gd name="connsiteX4-87" fmla="*/ 916 w 2520280"/>
              <a:gd name="connsiteY4-88" fmla="*/ 0 h 1872208"/>
              <a:gd name="connsiteX5-89" fmla="*/ 0 w 2520280"/>
              <a:gd name="connsiteY5-90" fmla="*/ 0 h 187220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spAutoFit/>
          </a:bodyPr>
          <a:lstStyle/>
          <a:p>
            <a:pPr algn="ctr"/>
            <a:r>
              <a:rPr lang="zh-CN" altLang="en-US" sz="1990" dirty="0">
                <a:solidFill>
                  <a:schemeClr val="bg1">
                    <a:lumMod val="50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rPr>
              <a:t>项目</a:t>
            </a:r>
            <a:r>
              <a:rPr lang="zh-CN" altLang="en-US" sz="1990" dirty="0">
                <a:solidFill>
                  <a:schemeClr val="bg1">
                    <a:lumMod val="50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rPr>
              <a:t>介绍</a:t>
            </a:r>
            <a:endParaRPr lang="en-US" altLang="zh-CN" sz="1990" dirty="0">
              <a:solidFill>
                <a:schemeClr val="bg1">
                  <a:lumMod val="50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sym typeface="字魂59号-创粗黑" panose="00000500000000000000" pitchFamily="2" charset="-122"/>
            </a:endParaRPr>
          </a:p>
          <a:p>
            <a:pPr algn="ctr"/>
            <a:endParaRPr lang="zh-CN" altLang="en-US" sz="855" dirty="0">
              <a:solidFill>
                <a:schemeClr val="bg1">
                  <a:lumMod val="50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sym typeface="字魂59号-创粗黑" panose="00000500000000000000" pitchFamily="2" charset="-122"/>
            </a:endParaRPr>
          </a:p>
        </p:txBody>
      </p:sp>
      <p:sp>
        <p:nvSpPr>
          <p:cNvPr id="41" name="MH_Entry_2"/>
          <p:cNvSpPr/>
          <p:nvPr>
            <p:custDataLst>
              <p:tags r:id="rId8"/>
            </p:custDataLst>
          </p:nvPr>
        </p:nvSpPr>
        <p:spPr>
          <a:xfrm>
            <a:off x="4764268" y="2440718"/>
            <a:ext cx="1753985" cy="132080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-1" fmla="*/ 0 w 2520280"/>
              <a:gd name="connsiteY0-2" fmla="*/ 1584176 h 1872208"/>
              <a:gd name="connsiteX1-3" fmla="*/ 2520280 w 2520280"/>
              <a:gd name="connsiteY1-4" fmla="*/ 1584176 h 1872208"/>
              <a:gd name="connsiteX2-5" fmla="*/ 2520280 w 2520280"/>
              <a:gd name="connsiteY2-6" fmla="*/ 1872208 h 1872208"/>
              <a:gd name="connsiteX3-7" fmla="*/ 0 w 2520280"/>
              <a:gd name="connsiteY3-8" fmla="*/ 1872208 h 1872208"/>
              <a:gd name="connsiteX4-9" fmla="*/ 0 w 2520280"/>
              <a:gd name="connsiteY4-10" fmla="*/ 1584176 h 1872208"/>
              <a:gd name="connsiteX5-11" fmla="*/ 0 w 2520280"/>
              <a:gd name="connsiteY5-12" fmla="*/ 0 h 1872208"/>
              <a:gd name="connsiteX6-13" fmla="*/ 2520280 w 2520280"/>
              <a:gd name="connsiteY6-14" fmla="*/ 0 h 1872208"/>
              <a:gd name="connsiteX7-15" fmla="*/ 0 w 2520280"/>
              <a:gd name="connsiteY7-16" fmla="*/ 0 h 1872208"/>
              <a:gd name="connsiteX0-17" fmla="*/ 0 w 2520280"/>
              <a:gd name="connsiteY0-18" fmla="*/ 1872208 h 1872208"/>
              <a:gd name="connsiteX1-19" fmla="*/ 2520280 w 2520280"/>
              <a:gd name="connsiteY1-20" fmla="*/ 1584176 h 1872208"/>
              <a:gd name="connsiteX2-21" fmla="*/ 2520280 w 2520280"/>
              <a:gd name="connsiteY2-22" fmla="*/ 1872208 h 1872208"/>
              <a:gd name="connsiteX3-23" fmla="*/ 0 w 2520280"/>
              <a:gd name="connsiteY3-24" fmla="*/ 1872208 h 1872208"/>
              <a:gd name="connsiteX4-25" fmla="*/ 0 w 2520280"/>
              <a:gd name="connsiteY4-26" fmla="*/ 0 h 1872208"/>
              <a:gd name="connsiteX5-27" fmla="*/ 2520280 w 2520280"/>
              <a:gd name="connsiteY5-28" fmla="*/ 0 h 1872208"/>
              <a:gd name="connsiteX6-29" fmla="*/ 0 w 2520280"/>
              <a:gd name="connsiteY6-30" fmla="*/ 0 h 1872208"/>
              <a:gd name="connsiteX0-31" fmla="*/ 0 w 2520280"/>
              <a:gd name="connsiteY0-32" fmla="*/ 1872208 h 1872208"/>
              <a:gd name="connsiteX1-33" fmla="*/ 2520280 w 2520280"/>
              <a:gd name="connsiteY1-34" fmla="*/ 1872208 h 1872208"/>
              <a:gd name="connsiteX2-35" fmla="*/ 0 w 2520280"/>
              <a:gd name="connsiteY2-36" fmla="*/ 1872208 h 1872208"/>
              <a:gd name="connsiteX3-37" fmla="*/ 0 w 2520280"/>
              <a:gd name="connsiteY3-38" fmla="*/ 0 h 1872208"/>
              <a:gd name="connsiteX4-39" fmla="*/ 2520280 w 2520280"/>
              <a:gd name="connsiteY4-40" fmla="*/ 0 h 1872208"/>
              <a:gd name="connsiteX5-41" fmla="*/ 0 w 2520280"/>
              <a:gd name="connsiteY5-42" fmla="*/ 0 h 1872208"/>
              <a:gd name="connsiteX0-43" fmla="*/ 0 w 2520280"/>
              <a:gd name="connsiteY0-44" fmla="*/ 1872208 h 1872208"/>
              <a:gd name="connsiteX1-45" fmla="*/ 2520280 w 2520280"/>
              <a:gd name="connsiteY1-46" fmla="*/ 1872208 h 1872208"/>
              <a:gd name="connsiteX2-47" fmla="*/ 0 w 2520280"/>
              <a:gd name="connsiteY2-48" fmla="*/ 1872208 h 1872208"/>
              <a:gd name="connsiteX3-49" fmla="*/ 0 w 2520280"/>
              <a:gd name="connsiteY3-50" fmla="*/ 0 h 1872208"/>
              <a:gd name="connsiteX4-51" fmla="*/ 34255 w 2520280"/>
              <a:gd name="connsiteY4-52" fmla="*/ 0 h 1872208"/>
              <a:gd name="connsiteX5-53" fmla="*/ 0 w 2520280"/>
              <a:gd name="connsiteY5-54" fmla="*/ 0 h 1872208"/>
              <a:gd name="connsiteX0-55" fmla="*/ 0 w 2520280"/>
              <a:gd name="connsiteY0-56" fmla="*/ 1872208 h 1872208"/>
              <a:gd name="connsiteX1-57" fmla="*/ 2520280 w 2520280"/>
              <a:gd name="connsiteY1-58" fmla="*/ 1872208 h 1872208"/>
              <a:gd name="connsiteX2-59" fmla="*/ 0 w 2520280"/>
              <a:gd name="connsiteY2-60" fmla="*/ 1872208 h 1872208"/>
              <a:gd name="connsiteX3-61" fmla="*/ 0 w 2520280"/>
              <a:gd name="connsiteY3-62" fmla="*/ 0 h 1872208"/>
              <a:gd name="connsiteX4-63" fmla="*/ 917 w 2520280"/>
              <a:gd name="connsiteY4-64" fmla="*/ 6036 h 1872208"/>
              <a:gd name="connsiteX5-65" fmla="*/ 0 w 2520280"/>
              <a:gd name="connsiteY5-66" fmla="*/ 0 h 1872208"/>
              <a:gd name="connsiteX0-67" fmla="*/ 0 w 2520280"/>
              <a:gd name="connsiteY0-68" fmla="*/ 1890314 h 1890314"/>
              <a:gd name="connsiteX1-69" fmla="*/ 2520280 w 2520280"/>
              <a:gd name="connsiteY1-70" fmla="*/ 1890314 h 1890314"/>
              <a:gd name="connsiteX2-71" fmla="*/ 0 w 2520280"/>
              <a:gd name="connsiteY2-72" fmla="*/ 1890314 h 1890314"/>
              <a:gd name="connsiteX3-73" fmla="*/ 0 w 2520280"/>
              <a:gd name="connsiteY3-74" fmla="*/ 18106 h 1890314"/>
              <a:gd name="connsiteX4-75" fmla="*/ 53304 w 2520280"/>
              <a:gd name="connsiteY4-76" fmla="*/ 0 h 1890314"/>
              <a:gd name="connsiteX5-77" fmla="*/ 0 w 2520280"/>
              <a:gd name="connsiteY5-78" fmla="*/ 18106 h 1890314"/>
              <a:gd name="connsiteX0-79" fmla="*/ 0 w 2520280"/>
              <a:gd name="connsiteY0-80" fmla="*/ 1872208 h 1872208"/>
              <a:gd name="connsiteX1-81" fmla="*/ 2520280 w 2520280"/>
              <a:gd name="connsiteY1-82" fmla="*/ 1872208 h 1872208"/>
              <a:gd name="connsiteX2-83" fmla="*/ 0 w 2520280"/>
              <a:gd name="connsiteY2-84" fmla="*/ 1872208 h 1872208"/>
              <a:gd name="connsiteX3-85" fmla="*/ 0 w 2520280"/>
              <a:gd name="connsiteY3-86" fmla="*/ 0 h 1872208"/>
              <a:gd name="connsiteX4-87" fmla="*/ 916 w 2520280"/>
              <a:gd name="connsiteY4-88" fmla="*/ 0 h 1872208"/>
              <a:gd name="connsiteX5-89" fmla="*/ 0 w 2520280"/>
              <a:gd name="connsiteY5-90" fmla="*/ 0 h 187220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spAutoFit/>
          </a:bodyPr>
          <a:lstStyle/>
          <a:p>
            <a:pPr lvl="0" algn="ctr"/>
            <a:endParaRPr lang="zh-CN" altLang="en-US" sz="855" dirty="0">
              <a:solidFill>
                <a:schemeClr val="bg1">
                  <a:lumMod val="50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sym typeface="字魂59号-创粗黑" panose="00000500000000000000" pitchFamily="2" charset="-122"/>
            </a:endParaRPr>
          </a:p>
        </p:txBody>
      </p:sp>
      <p:sp>
        <p:nvSpPr>
          <p:cNvPr id="42" name="MH_Entry_3"/>
          <p:cNvSpPr/>
          <p:nvPr>
            <p:custDataLst>
              <p:tags r:id="rId9"/>
            </p:custDataLst>
          </p:nvPr>
        </p:nvSpPr>
        <p:spPr>
          <a:xfrm>
            <a:off x="4413113" y="2830744"/>
            <a:ext cx="1753985" cy="305435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-1" fmla="*/ 0 w 2520280"/>
              <a:gd name="connsiteY0-2" fmla="*/ 1584176 h 1872208"/>
              <a:gd name="connsiteX1-3" fmla="*/ 2520280 w 2520280"/>
              <a:gd name="connsiteY1-4" fmla="*/ 1584176 h 1872208"/>
              <a:gd name="connsiteX2-5" fmla="*/ 2520280 w 2520280"/>
              <a:gd name="connsiteY2-6" fmla="*/ 1872208 h 1872208"/>
              <a:gd name="connsiteX3-7" fmla="*/ 0 w 2520280"/>
              <a:gd name="connsiteY3-8" fmla="*/ 1872208 h 1872208"/>
              <a:gd name="connsiteX4-9" fmla="*/ 0 w 2520280"/>
              <a:gd name="connsiteY4-10" fmla="*/ 1584176 h 1872208"/>
              <a:gd name="connsiteX5-11" fmla="*/ 0 w 2520280"/>
              <a:gd name="connsiteY5-12" fmla="*/ 0 h 1872208"/>
              <a:gd name="connsiteX6-13" fmla="*/ 2520280 w 2520280"/>
              <a:gd name="connsiteY6-14" fmla="*/ 0 h 1872208"/>
              <a:gd name="connsiteX7-15" fmla="*/ 0 w 2520280"/>
              <a:gd name="connsiteY7-16" fmla="*/ 0 h 1872208"/>
              <a:gd name="connsiteX0-17" fmla="*/ 0 w 2520280"/>
              <a:gd name="connsiteY0-18" fmla="*/ 1872208 h 1872208"/>
              <a:gd name="connsiteX1-19" fmla="*/ 2520280 w 2520280"/>
              <a:gd name="connsiteY1-20" fmla="*/ 1584176 h 1872208"/>
              <a:gd name="connsiteX2-21" fmla="*/ 2520280 w 2520280"/>
              <a:gd name="connsiteY2-22" fmla="*/ 1872208 h 1872208"/>
              <a:gd name="connsiteX3-23" fmla="*/ 0 w 2520280"/>
              <a:gd name="connsiteY3-24" fmla="*/ 1872208 h 1872208"/>
              <a:gd name="connsiteX4-25" fmla="*/ 0 w 2520280"/>
              <a:gd name="connsiteY4-26" fmla="*/ 0 h 1872208"/>
              <a:gd name="connsiteX5-27" fmla="*/ 2520280 w 2520280"/>
              <a:gd name="connsiteY5-28" fmla="*/ 0 h 1872208"/>
              <a:gd name="connsiteX6-29" fmla="*/ 0 w 2520280"/>
              <a:gd name="connsiteY6-30" fmla="*/ 0 h 1872208"/>
              <a:gd name="connsiteX0-31" fmla="*/ 0 w 2520280"/>
              <a:gd name="connsiteY0-32" fmla="*/ 1872208 h 1872208"/>
              <a:gd name="connsiteX1-33" fmla="*/ 2520280 w 2520280"/>
              <a:gd name="connsiteY1-34" fmla="*/ 1872208 h 1872208"/>
              <a:gd name="connsiteX2-35" fmla="*/ 0 w 2520280"/>
              <a:gd name="connsiteY2-36" fmla="*/ 1872208 h 1872208"/>
              <a:gd name="connsiteX3-37" fmla="*/ 0 w 2520280"/>
              <a:gd name="connsiteY3-38" fmla="*/ 0 h 1872208"/>
              <a:gd name="connsiteX4-39" fmla="*/ 2520280 w 2520280"/>
              <a:gd name="connsiteY4-40" fmla="*/ 0 h 1872208"/>
              <a:gd name="connsiteX5-41" fmla="*/ 0 w 2520280"/>
              <a:gd name="connsiteY5-42" fmla="*/ 0 h 1872208"/>
              <a:gd name="connsiteX0-43" fmla="*/ 0 w 2520280"/>
              <a:gd name="connsiteY0-44" fmla="*/ 1872208 h 1872208"/>
              <a:gd name="connsiteX1-45" fmla="*/ 2520280 w 2520280"/>
              <a:gd name="connsiteY1-46" fmla="*/ 1872208 h 1872208"/>
              <a:gd name="connsiteX2-47" fmla="*/ 0 w 2520280"/>
              <a:gd name="connsiteY2-48" fmla="*/ 1872208 h 1872208"/>
              <a:gd name="connsiteX3-49" fmla="*/ 0 w 2520280"/>
              <a:gd name="connsiteY3-50" fmla="*/ 0 h 1872208"/>
              <a:gd name="connsiteX4-51" fmla="*/ 34255 w 2520280"/>
              <a:gd name="connsiteY4-52" fmla="*/ 0 h 1872208"/>
              <a:gd name="connsiteX5-53" fmla="*/ 0 w 2520280"/>
              <a:gd name="connsiteY5-54" fmla="*/ 0 h 1872208"/>
              <a:gd name="connsiteX0-55" fmla="*/ 0 w 2520280"/>
              <a:gd name="connsiteY0-56" fmla="*/ 1872208 h 1872208"/>
              <a:gd name="connsiteX1-57" fmla="*/ 2520280 w 2520280"/>
              <a:gd name="connsiteY1-58" fmla="*/ 1872208 h 1872208"/>
              <a:gd name="connsiteX2-59" fmla="*/ 0 w 2520280"/>
              <a:gd name="connsiteY2-60" fmla="*/ 1872208 h 1872208"/>
              <a:gd name="connsiteX3-61" fmla="*/ 0 w 2520280"/>
              <a:gd name="connsiteY3-62" fmla="*/ 0 h 1872208"/>
              <a:gd name="connsiteX4-63" fmla="*/ 917 w 2520280"/>
              <a:gd name="connsiteY4-64" fmla="*/ 6036 h 1872208"/>
              <a:gd name="connsiteX5-65" fmla="*/ 0 w 2520280"/>
              <a:gd name="connsiteY5-66" fmla="*/ 0 h 1872208"/>
              <a:gd name="connsiteX0-67" fmla="*/ 0 w 2520280"/>
              <a:gd name="connsiteY0-68" fmla="*/ 1890314 h 1890314"/>
              <a:gd name="connsiteX1-69" fmla="*/ 2520280 w 2520280"/>
              <a:gd name="connsiteY1-70" fmla="*/ 1890314 h 1890314"/>
              <a:gd name="connsiteX2-71" fmla="*/ 0 w 2520280"/>
              <a:gd name="connsiteY2-72" fmla="*/ 1890314 h 1890314"/>
              <a:gd name="connsiteX3-73" fmla="*/ 0 w 2520280"/>
              <a:gd name="connsiteY3-74" fmla="*/ 18106 h 1890314"/>
              <a:gd name="connsiteX4-75" fmla="*/ 53304 w 2520280"/>
              <a:gd name="connsiteY4-76" fmla="*/ 0 h 1890314"/>
              <a:gd name="connsiteX5-77" fmla="*/ 0 w 2520280"/>
              <a:gd name="connsiteY5-78" fmla="*/ 18106 h 1890314"/>
              <a:gd name="connsiteX0-79" fmla="*/ 0 w 2520280"/>
              <a:gd name="connsiteY0-80" fmla="*/ 1872208 h 1872208"/>
              <a:gd name="connsiteX1-81" fmla="*/ 2520280 w 2520280"/>
              <a:gd name="connsiteY1-82" fmla="*/ 1872208 h 1872208"/>
              <a:gd name="connsiteX2-83" fmla="*/ 0 w 2520280"/>
              <a:gd name="connsiteY2-84" fmla="*/ 1872208 h 1872208"/>
              <a:gd name="connsiteX3-85" fmla="*/ 0 w 2520280"/>
              <a:gd name="connsiteY3-86" fmla="*/ 0 h 1872208"/>
              <a:gd name="connsiteX4-87" fmla="*/ 916 w 2520280"/>
              <a:gd name="connsiteY4-88" fmla="*/ 0 h 1872208"/>
              <a:gd name="connsiteX5-89" fmla="*/ 0 w 2520280"/>
              <a:gd name="connsiteY5-90" fmla="*/ 0 h 187220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spAutoFit/>
          </a:bodyPr>
          <a:lstStyle/>
          <a:p>
            <a:pPr lvl="0" algn="ctr"/>
            <a:r>
              <a:rPr lang="zh-CN" altLang="en-US" sz="1990" dirty="0">
                <a:solidFill>
                  <a:schemeClr val="bg1">
                    <a:lumMod val="50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rPr>
              <a:t>项目展示</a:t>
            </a:r>
            <a:endParaRPr lang="zh-CN" altLang="en-US" sz="855" dirty="0">
              <a:solidFill>
                <a:schemeClr val="bg1">
                  <a:lumMod val="50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sym typeface="字魂59号-创粗黑" panose="00000500000000000000" pitchFamily="2" charset="-122"/>
            </a:endParaRPr>
          </a:p>
        </p:txBody>
      </p:sp>
      <p:sp>
        <p:nvSpPr>
          <p:cNvPr id="12" name="文本框 11"/>
          <p:cNvSpPr txBox="1"/>
          <p:nvPr>
            <p:custDataLst>
              <p:tags r:id="rId10"/>
            </p:custDataLst>
          </p:nvPr>
        </p:nvSpPr>
        <p:spPr>
          <a:xfrm>
            <a:off x="4711065" y="2082165"/>
            <a:ext cx="3048000" cy="3968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990" dirty="0">
                <a:solidFill>
                  <a:schemeClr val="bg1">
                    <a:lumMod val="50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rPr>
              <a:t>项目实现</a:t>
            </a:r>
            <a:endParaRPr lang="zh-CN" altLang="en-US"/>
          </a:p>
        </p:txBody>
      </p:sp>
      <p:sp>
        <p:nvSpPr>
          <p:cNvPr id="33" name="圆角矩形 32"/>
          <p:cNvSpPr/>
          <p:nvPr>
            <p:custDataLst>
              <p:tags r:id="rId11"/>
            </p:custDataLst>
          </p:nvPr>
        </p:nvSpPr>
        <p:spPr>
          <a:xfrm>
            <a:off x="3564210" y="3440484"/>
            <a:ext cx="3451977" cy="537441"/>
          </a:xfrm>
          <a:prstGeom prst="roundRect">
            <a:avLst>
              <a:gd name="adj" fmla="val 50000"/>
            </a:avLst>
          </a:prstGeom>
          <a:noFill/>
          <a:ln>
            <a:solidFill>
              <a:srgbClr val="C30D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1718" tIns="25859" rIns="51718" bIns="25859" rtlCol="0" anchor="ctr"/>
          <a:p>
            <a:pPr algn="ctr"/>
            <a:endParaRPr lang="zh-CN" altLang="en-US" sz="1075">
              <a:latin typeface="字魂59号-创粗黑" panose="00000500000000000000" pitchFamily="2" charset="-122"/>
              <a:ea typeface="字魂59号-创粗黑" panose="00000500000000000000" pitchFamily="2" charset="-122"/>
              <a:sym typeface="字魂59号-创粗黑" panose="00000500000000000000" pitchFamily="2" charset="-122"/>
            </a:endParaRPr>
          </a:p>
        </p:txBody>
      </p:sp>
      <p:sp>
        <p:nvSpPr>
          <p:cNvPr id="36" name="椭圆 35"/>
          <p:cNvSpPr/>
          <p:nvPr>
            <p:custDataLst>
              <p:tags r:id="rId12"/>
            </p:custDataLst>
          </p:nvPr>
        </p:nvSpPr>
        <p:spPr>
          <a:xfrm>
            <a:off x="3660433" y="3485906"/>
            <a:ext cx="400028" cy="400028"/>
          </a:xfrm>
          <a:prstGeom prst="ellipse">
            <a:avLst/>
          </a:prstGeom>
          <a:solidFill>
            <a:srgbClr val="C30D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1718" tIns="25859" rIns="51718" bIns="25859" rtlCol="0" anchor="ctr"/>
          <a:p>
            <a:pPr algn="ctr"/>
            <a:r>
              <a:rPr lang="en-US" altLang="zh-CN" sz="1075" dirty="0"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rPr>
              <a:t>04</a:t>
            </a:r>
            <a:endParaRPr lang="en-US" altLang="zh-CN" sz="1075" dirty="0">
              <a:latin typeface="字魂59号-创粗黑" panose="00000500000000000000" pitchFamily="2" charset="-122"/>
              <a:ea typeface="字魂59号-创粗黑" panose="00000500000000000000" pitchFamily="2" charset="-122"/>
              <a:sym typeface="字魂59号-创粗黑" panose="00000500000000000000" pitchFamily="2" charset="-122"/>
            </a:endParaRPr>
          </a:p>
        </p:txBody>
      </p:sp>
      <p:sp>
        <p:nvSpPr>
          <p:cNvPr id="38" name="文本框 37"/>
          <p:cNvSpPr txBox="1"/>
          <p:nvPr>
            <p:custDataLst>
              <p:tags r:id="rId13"/>
            </p:custDataLst>
          </p:nvPr>
        </p:nvSpPr>
        <p:spPr>
          <a:xfrm>
            <a:off x="3766185" y="3509010"/>
            <a:ext cx="3048000" cy="3968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990" dirty="0">
                <a:solidFill>
                  <a:schemeClr val="bg1">
                    <a:lumMod val="50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rPr>
              <a:t>项目总结</a:t>
            </a:r>
            <a:endParaRPr lang="zh-CN" altLang="en-US" sz="1990" dirty="0">
              <a:solidFill>
                <a:schemeClr val="bg1">
                  <a:lumMod val="50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0">
        <p14:prism isInverted="1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4" grpId="0" bldLvl="0" animBg="1"/>
      <p:bldP spid="5" grpId="0" bldLvl="0" animBg="1"/>
      <p:bldP spid="25" grpId="0" animBg="1"/>
      <p:bldP spid="28" grpId="0" bldLvl="0" animBg="1"/>
      <p:bldP spid="29" grpId="0" bldLvl="0" animBg="1"/>
      <p:bldP spid="31" grpId="0" bldLvl="0" animBg="1"/>
      <p:bldP spid="32" grpId="0" bldLvl="0" animBg="1"/>
      <p:bldP spid="40" grpId="0" bldLvl="0" animBg="1"/>
      <p:bldP spid="41" grpId="0" bldLvl="0" animBg="1"/>
      <p:bldP spid="42" grpId="0" bldLvl="0" animBg="1"/>
      <p:bldP spid="33" grpId="0" bldLvl="0" animBg="1"/>
      <p:bldP spid="36" grpId="0" bldLvl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MH_Number_1">
            <a:hlinkClick r:id="rId1" action="ppaction://hlinksldjump"/>
          </p:cNvPr>
          <p:cNvSpPr/>
          <p:nvPr>
            <p:custDataLst>
              <p:tags r:id="rId2"/>
            </p:custDataLst>
          </p:nvPr>
        </p:nvSpPr>
        <p:spPr bwMode="auto">
          <a:xfrm>
            <a:off x="4045393" y="1285711"/>
            <a:ext cx="1383415" cy="725955"/>
          </a:xfrm>
          <a:custGeom>
            <a:avLst/>
            <a:gdLst>
              <a:gd name="connsiteX0" fmla="*/ 0 w 374121"/>
              <a:gd name="connsiteY0" fmla="*/ 0 h 196322"/>
              <a:gd name="connsiteX1" fmla="*/ 274519 w 374121"/>
              <a:gd name="connsiteY1" fmla="*/ 0 h 196322"/>
              <a:gd name="connsiteX2" fmla="*/ 374121 w 374121"/>
              <a:gd name="connsiteY2" fmla="*/ 196322 h 196322"/>
              <a:gd name="connsiteX3" fmla="*/ 0 w 374121"/>
              <a:gd name="connsiteY3" fmla="*/ 196322 h 196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4121" h="196322">
                <a:moveTo>
                  <a:pt x="0" y="0"/>
                </a:moveTo>
                <a:lnTo>
                  <a:pt x="274519" y="0"/>
                </a:lnTo>
                <a:lnTo>
                  <a:pt x="374121" y="196322"/>
                </a:lnTo>
                <a:lnTo>
                  <a:pt x="0" y="196322"/>
                </a:lnTo>
                <a:close/>
              </a:path>
            </a:pathLst>
          </a:custGeom>
          <a:solidFill>
            <a:srgbClr val="004560"/>
          </a:solidFill>
          <a:ln w="12700">
            <a:noFill/>
            <a:miter lim="800000"/>
          </a:ln>
        </p:spPr>
        <p:txBody>
          <a:bodyPr wrap="square" lIns="0" tIns="0" rIns="54000" bIns="0" anchor="ctr">
            <a:noAutofit/>
          </a:bodyPr>
          <a:lstStyle/>
          <a:p>
            <a:pPr algn="ctr">
              <a:spcBef>
                <a:spcPct val="0"/>
              </a:spcBef>
            </a:pPr>
            <a:r>
              <a:rPr lang="en-US" altLang="zh-CN" sz="6000" dirty="0">
                <a:solidFill>
                  <a:srgbClr val="FFFFFF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Times New Roman" panose="02020603050405020304" pitchFamily="18" charset="0"/>
                <a:sym typeface="字魂59号-创粗黑" panose="00000500000000000000" pitchFamily="2" charset="-122"/>
              </a:rPr>
              <a:t>01</a:t>
            </a:r>
            <a:endParaRPr lang="zh-CN" altLang="en-US" sz="6000" dirty="0">
              <a:solidFill>
                <a:srgbClr val="FFFFFF"/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Times New Roman" panose="02020603050405020304" pitchFamily="18" charset="0"/>
              <a:sym typeface="字魂59号-创粗黑" panose="00000500000000000000" pitchFamily="2" charset="-122"/>
            </a:endParaRPr>
          </a:p>
        </p:txBody>
      </p:sp>
      <p:sp>
        <p:nvSpPr>
          <p:cNvPr id="10" name="MH_Entry_1">
            <a:hlinkClick r:id="rId1" action="ppaction://hlinksldjump"/>
          </p:cNvPr>
          <p:cNvSpPr/>
          <p:nvPr>
            <p:custDataLst>
              <p:tags r:id="rId3"/>
            </p:custDataLst>
          </p:nvPr>
        </p:nvSpPr>
        <p:spPr>
          <a:xfrm>
            <a:off x="2057400" y="2316079"/>
            <a:ext cx="5359401" cy="549627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-1" fmla="*/ 0 w 2520280"/>
              <a:gd name="connsiteY0-2" fmla="*/ 1584176 h 1872208"/>
              <a:gd name="connsiteX1-3" fmla="*/ 2520280 w 2520280"/>
              <a:gd name="connsiteY1-4" fmla="*/ 1584176 h 1872208"/>
              <a:gd name="connsiteX2-5" fmla="*/ 2520280 w 2520280"/>
              <a:gd name="connsiteY2-6" fmla="*/ 1872208 h 1872208"/>
              <a:gd name="connsiteX3-7" fmla="*/ 0 w 2520280"/>
              <a:gd name="connsiteY3-8" fmla="*/ 1872208 h 1872208"/>
              <a:gd name="connsiteX4-9" fmla="*/ 0 w 2520280"/>
              <a:gd name="connsiteY4-10" fmla="*/ 1584176 h 1872208"/>
              <a:gd name="connsiteX5-11" fmla="*/ 0 w 2520280"/>
              <a:gd name="connsiteY5-12" fmla="*/ 0 h 1872208"/>
              <a:gd name="connsiteX6-13" fmla="*/ 2520280 w 2520280"/>
              <a:gd name="connsiteY6-14" fmla="*/ 0 h 1872208"/>
              <a:gd name="connsiteX7-15" fmla="*/ 0 w 2520280"/>
              <a:gd name="connsiteY7-16" fmla="*/ 0 h 1872208"/>
              <a:gd name="connsiteX0-17" fmla="*/ 0 w 2520280"/>
              <a:gd name="connsiteY0-18" fmla="*/ 1872208 h 1872208"/>
              <a:gd name="connsiteX1-19" fmla="*/ 2520280 w 2520280"/>
              <a:gd name="connsiteY1-20" fmla="*/ 1584176 h 1872208"/>
              <a:gd name="connsiteX2-21" fmla="*/ 2520280 w 2520280"/>
              <a:gd name="connsiteY2-22" fmla="*/ 1872208 h 1872208"/>
              <a:gd name="connsiteX3-23" fmla="*/ 0 w 2520280"/>
              <a:gd name="connsiteY3-24" fmla="*/ 1872208 h 1872208"/>
              <a:gd name="connsiteX4-25" fmla="*/ 0 w 2520280"/>
              <a:gd name="connsiteY4-26" fmla="*/ 0 h 1872208"/>
              <a:gd name="connsiteX5-27" fmla="*/ 2520280 w 2520280"/>
              <a:gd name="connsiteY5-28" fmla="*/ 0 h 1872208"/>
              <a:gd name="connsiteX6-29" fmla="*/ 0 w 2520280"/>
              <a:gd name="connsiteY6-30" fmla="*/ 0 h 1872208"/>
              <a:gd name="connsiteX0-31" fmla="*/ 0 w 2520280"/>
              <a:gd name="connsiteY0-32" fmla="*/ 1872208 h 1872208"/>
              <a:gd name="connsiteX1-33" fmla="*/ 2520280 w 2520280"/>
              <a:gd name="connsiteY1-34" fmla="*/ 1872208 h 1872208"/>
              <a:gd name="connsiteX2-35" fmla="*/ 0 w 2520280"/>
              <a:gd name="connsiteY2-36" fmla="*/ 1872208 h 1872208"/>
              <a:gd name="connsiteX3-37" fmla="*/ 0 w 2520280"/>
              <a:gd name="connsiteY3-38" fmla="*/ 0 h 1872208"/>
              <a:gd name="connsiteX4-39" fmla="*/ 2520280 w 2520280"/>
              <a:gd name="connsiteY4-40" fmla="*/ 0 h 1872208"/>
              <a:gd name="connsiteX5-41" fmla="*/ 0 w 2520280"/>
              <a:gd name="connsiteY5-42" fmla="*/ 0 h 1872208"/>
              <a:gd name="connsiteX0-43" fmla="*/ 0 w 2520280"/>
              <a:gd name="connsiteY0-44" fmla="*/ 1872208 h 1872208"/>
              <a:gd name="connsiteX1-45" fmla="*/ 2520280 w 2520280"/>
              <a:gd name="connsiteY1-46" fmla="*/ 1872208 h 1872208"/>
              <a:gd name="connsiteX2-47" fmla="*/ 0 w 2520280"/>
              <a:gd name="connsiteY2-48" fmla="*/ 1872208 h 1872208"/>
              <a:gd name="connsiteX3-49" fmla="*/ 0 w 2520280"/>
              <a:gd name="connsiteY3-50" fmla="*/ 0 h 1872208"/>
              <a:gd name="connsiteX4-51" fmla="*/ 34255 w 2520280"/>
              <a:gd name="connsiteY4-52" fmla="*/ 0 h 1872208"/>
              <a:gd name="connsiteX5-53" fmla="*/ 0 w 2520280"/>
              <a:gd name="connsiteY5-54" fmla="*/ 0 h 1872208"/>
              <a:gd name="connsiteX0-55" fmla="*/ 0 w 2520280"/>
              <a:gd name="connsiteY0-56" fmla="*/ 1872208 h 1872208"/>
              <a:gd name="connsiteX1-57" fmla="*/ 2520280 w 2520280"/>
              <a:gd name="connsiteY1-58" fmla="*/ 1872208 h 1872208"/>
              <a:gd name="connsiteX2-59" fmla="*/ 0 w 2520280"/>
              <a:gd name="connsiteY2-60" fmla="*/ 1872208 h 1872208"/>
              <a:gd name="connsiteX3-61" fmla="*/ 0 w 2520280"/>
              <a:gd name="connsiteY3-62" fmla="*/ 0 h 1872208"/>
              <a:gd name="connsiteX4-63" fmla="*/ 917 w 2520280"/>
              <a:gd name="connsiteY4-64" fmla="*/ 6036 h 1872208"/>
              <a:gd name="connsiteX5-65" fmla="*/ 0 w 2520280"/>
              <a:gd name="connsiteY5-66" fmla="*/ 0 h 1872208"/>
              <a:gd name="connsiteX0-67" fmla="*/ 0 w 2520280"/>
              <a:gd name="connsiteY0-68" fmla="*/ 1890314 h 1890314"/>
              <a:gd name="connsiteX1-69" fmla="*/ 2520280 w 2520280"/>
              <a:gd name="connsiteY1-70" fmla="*/ 1890314 h 1890314"/>
              <a:gd name="connsiteX2-71" fmla="*/ 0 w 2520280"/>
              <a:gd name="connsiteY2-72" fmla="*/ 1890314 h 1890314"/>
              <a:gd name="connsiteX3-73" fmla="*/ 0 w 2520280"/>
              <a:gd name="connsiteY3-74" fmla="*/ 18106 h 1890314"/>
              <a:gd name="connsiteX4-75" fmla="*/ 53304 w 2520280"/>
              <a:gd name="connsiteY4-76" fmla="*/ 0 h 1890314"/>
              <a:gd name="connsiteX5-77" fmla="*/ 0 w 2520280"/>
              <a:gd name="connsiteY5-78" fmla="*/ 18106 h 1890314"/>
              <a:gd name="connsiteX0-79" fmla="*/ 0 w 2520280"/>
              <a:gd name="connsiteY0-80" fmla="*/ 1872208 h 1872208"/>
              <a:gd name="connsiteX1-81" fmla="*/ 2520280 w 2520280"/>
              <a:gd name="connsiteY1-82" fmla="*/ 1872208 h 1872208"/>
              <a:gd name="connsiteX2-83" fmla="*/ 0 w 2520280"/>
              <a:gd name="connsiteY2-84" fmla="*/ 1872208 h 1872208"/>
              <a:gd name="connsiteX3-85" fmla="*/ 0 w 2520280"/>
              <a:gd name="connsiteY3-86" fmla="*/ 0 h 1872208"/>
              <a:gd name="connsiteX4-87" fmla="*/ 916 w 2520280"/>
              <a:gd name="connsiteY4-88" fmla="*/ 0 h 1872208"/>
              <a:gd name="connsiteX5-89" fmla="*/ 0 w 2520280"/>
              <a:gd name="connsiteY5-90" fmla="*/ 0 h 187220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12700" cap="sq">
            <a:solidFill>
              <a:srgbClr val="004560"/>
            </a:solidFill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1000" tIns="0" rIns="0" bIns="0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2800" dirty="0">
                <a:solidFill>
                  <a:schemeClr val="bg1">
                    <a:lumMod val="50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rPr>
              <a:t>项目介绍</a:t>
            </a:r>
            <a:endParaRPr lang="zh-CN" altLang="en-US" sz="2800" dirty="0">
              <a:solidFill>
                <a:schemeClr val="tx1"/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sym typeface="字魂59号-创粗黑" panose="00000500000000000000" pitchFamily="2" charset="-122"/>
            </a:endParaRPr>
          </a:p>
        </p:txBody>
      </p:sp>
      <p:sp>
        <p:nvSpPr>
          <p:cNvPr id="8" name="MH_Others_1"/>
          <p:cNvSpPr/>
          <p:nvPr>
            <p:custDataLst>
              <p:tags r:id="rId4"/>
            </p:custDataLst>
          </p:nvPr>
        </p:nvSpPr>
        <p:spPr bwMode="auto">
          <a:xfrm flipH="1">
            <a:off x="0" y="157639"/>
            <a:ext cx="2057400" cy="681390"/>
          </a:xfrm>
          <a:prstGeom prst="rect">
            <a:avLst/>
          </a:prstGeom>
          <a:solidFill>
            <a:srgbClr val="004560"/>
          </a:solidFill>
          <a:ln w="9525">
            <a:noFill/>
            <a:miter lim="800000"/>
          </a:ln>
        </p:spPr>
        <p:txBody>
          <a:bodyPr wrap="square" lIns="0" tIns="0" rIns="54000" bIns="0" anchor="ctr">
            <a:no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  <a:defRPr/>
            </a:pPr>
            <a:r>
              <a:rPr lang="en-US" altLang="zh-CN" sz="4000" dirty="0">
                <a:solidFill>
                  <a:srgbClr val="FFFFFF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Times New Roman" panose="02020603050405020304" pitchFamily="18" charset="0"/>
                <a:sym typeface="字魂59号-创粗黑" panose="00000500000000000000" pitchFamily="2" charset="-122"/>
              </a:rPr>
              <a:t>NO.1</a:t>
            </a:r>
            <a:endParaRPr lang="en-US" altLang="zh-CN" sz="4000" dirty="0">
              <a:solidFill>
                <a:srgbClr val="FFFFFF"/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Times New Roman" panose="02020603050405020304" pitchFamily="18" charset="0"/>
              <a:sym typeface="字魂59号-创粗黑" panose="000005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0">
        <p14:prism isInverted="1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8" grpId="0" bldLvl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pct5">
          <a:fgClr>
            <a:srgbClr val="F5F5F5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/>
          <p:cNvPicPr/>
          <p:nvPr/>
        </p:nvPicPr>
        <p:blipFill>
          <a:blip r:embed="rId1"/>
        </p:blipFill>
        <p:spPr>
          <a:xfrm>
            <a:off x="6595110" y="275590"/>
            <a:ext cx="1788795" cy="1322070"/>
          </a:xfrm>
          <a:prstGeom prst="rect">
            <a:avLst/>
          </a:prstGeom>
          <a:effectLst>
            <a:outerShdw dist="50800" dir="5400000" algn="ctr" rotWithShape="0">
              <a:srgbClr val="000000">
                <a:alpha val="0"/>
              </a:srgbClr>
            </a:outerShdw>
          </a:effectLst>
        </p:spPr>
      </p:pic>
      <p:grpSp>
        <p:nvGrpSpPr>
          <p:cNvPr id="102" name="Group 134"/>
          <p:cNvGrpSpPr/>
          <p:nvPr/>
        </p:nvGrpSpPr>
        <p:grpSpPr>
          <a:xfrm>
            <a:off x="0" y="-85725"/>
            <a:ext cx="786130" cy="571046"/>
            <a:chOff x="-504366" y="-920638"/>
            <a:chExt cx="2487931" cy="1367675"/>
          </a:xfrm>
        </p:grpSpPr>
        <p:sp>
          <p:nvSpPr>
            <p:cNvPr id="103" name="Shape 132"/>
            <p:cNvSpPr/>
            <p:nvPr/>
          </p:nvSpPr>
          <p:spPr>
            <a:xfrm>
              <a:off x="-504366" y="-568246"/>
              <a:ext cx="2487931" cy="1015283"/>
            </a:xfrm>
            <a:prstGeom prst="roundRect">
              <a:avLst>
                <a:gd name="adj" fmla="val 25000"/>
              </a:avLst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04" name="Shape 133"/>
            <p:cNvSpPr/>
            <p:nvPr/>
          </p:nvSpPr>
          <p:spPr>
            <a:xfrm>
              <a:off x="118622" y="-920638"/>
              <a:ext cx="952568" cy="1367241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>
              <a:lvl1pPr>
                <a:defRPr sz="6400">
                  <a:solidFill>
                    <a:srgbClr val="FFFFFF"/>
                  </a:solidFill>
                  <a:latin typeface="Calibri Light" panose="020F0302020204030204"/>
                  <a:ea typeface="Calibri Light" panose="020F0302020204030204"/>
                  <a:cs typeface="Calibri Light" panose="020F0302020204030204"/>
                  <a:sym typeface="Calibri Light" panose="020F0302020204030204"/>
                </a:defRPr>
              </a:lvl1pPr>
            </a:lstStyle>
            <a:p>
              <a:pPr>
                <a:defRPr sz="36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defRPr>
              </a:pPr>
              <a:r>
                <a:rPr lang="en-US" sz="3200">
                  <a:solidFill>
                    <a:srgbClr val="FFFFFF"/>
                  </a:solidFill>
                  <a:latin typeface="Calibri Light" panose="020F0302020204030204"/>
                  <a:ea typeface="Calibri Light" panose="020F0302020204030204"/>
                  <a:cs typeface="Calibri Light" panose="020F0302020204030204"/>
                  <a:sym typeface="Calibri Light" panose="020F0302020204030204"/>
                </a:rPr>
                <a:t>1</a:t>
              </a:r>
              <a:endParaRPr lang="en-US" sz="3200">
                <a:solidFill>
                  <a:srgbClr val="FFFFFF"/>
                </a:solidFill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endParaRPr>
            </a:p>
          </p:txBody>
        </p:sp>
      </p:grpSp>
      <p:sp>
        <p:nvSpPr>
          <p:cNvPr id="106" name="文本框 105"/>
          <p:cNvSpPr txBox="1"/>
          <p:nvPr/>
        </p:nvSpPr>
        <p:spPr>
          <a:xfrm>
            <a:off x="786130" y="86360"/>
            <a:ext cx="30480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sz="2000" kern="0">
                <a:solidFill>
                  <a:schemeClr val="accent1"/>
                </a:solidFill>
                <a:latin typeface="Calibri Light" panose="020F0302020204030204"/>
                <a:ea typeface="宋体" panose="02010600030101010101" pitchFamily="2" charset="-122"/>
                <a:cs typeface="Calibri Light" panose="020F0302020204030204"/>
              </a:rPr>
              <a:t>项目介绍</a:t>
            </a:r>
            <a:endParaRPr lang="zh-CN" altLang="en-US"/>
          </a:p>
        </p:txBody>
      </p:sp>
      <p:sp>
        <p:nvSpPr>
          <p:cNvPr id="3" name="TextBox 1"/>
          <p:cNvSpPr txBox="1"/>
          <p:nvPr/>
        </p:nvSpPr>
        <p:spPr>
          <a:xfrm>
            <a:off x="1395171" y="1276859"/>
            <a:ext cx="5015728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defTabSz="815975"/>
            <a:r>
              <a:rPr 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rPr>
              <a:t>AT89C51 </a:t>
            </a:r>
            <a:r>
              <a:rPr lang="zh-CN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rPr>
              <a:t>单片机</a:t>
            </a:r>
            <a:endParaRPr sz="1600" b="1" dirty="0">
              <a:solidFill>
                <a:prstClr val="black">
                  <a:lumMod val="75000"/>
                  <a:lumOff val="25000"/>
                </a:prst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sym typeface="字魂59号-创粗黑" panose="00000500000000000000" pitchFamily="2" charset="-122"/>
            </a:endParaRPr>
          </a:p>
          <a:p>
            <a:pPr defTabSz="815975"/>
            <a:r>
              <a:rPr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rPr>
              <a:t>AT89C51是一款由Atmel公司生产的8位微控制器，它基于8051微控制器架构</a:t>
            </a:r>
            <a:r>
              <a:rPr lang="zh-CN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rPr>
              <a:t>的单片机，</a:t>
            </a:r>
            <a:r>
              <a:rPr lang="en-US" altLang="zh-CN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rPr>
              <a:t>80C52</a:t>
            </a:r>
            <a:r>
              <a:rPr lang="zh-CN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rPr>
              <a:t>则是其增强版，是本项目的核心</a:t>
            </a:r>
            <a:r>
              <a:rPr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rPr>
              <a:t>。</a:t>
            </a:r>
            <a:endParaRPr sz="1200" dirty="0">
              <a:solidFill>
                <a:prstClr val="black">
                  <a:lumMod val="75000"/>
                  <a:lumOff val="25000"/>
                </a:prst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sym typeface="字魂59号-创粗黑" panose="00000500000000000000" pitchFamily="2" charset="-122"/>
            </a:endParaRPr>
          </a:p>
        </p:txBody>
      </p:sp>
      <p:sp>
        <p:nvSpPr>
          <p:cNvPr id="4" name="TextBox 2"/>
          <p:cNvSpPr txBox="1"/>
          <p:nvPr/>
        </p:nvSpPr>
        <p:spPr>
          <a:xfrm>
            <a:off x="1346911" y="2327011"/>
            <a:ext cx="5015728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defTabSz="815975"/>
            <a:r>
              <a:rPr lang="zh-CN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rPr>
              <a:t>项目工具和软件</a:t>
            </a:r>
            <a:endParaRPr lang="zh-CN" altLang="en-US" sz="1600" b="1" dirty="0">
              <a:solidFill>
                <a:prstClr val="black">
                  <a:lumMod val="75000"/>
                  <a:lumOff val="25000"/>
                </a:prst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sym typeface="字魂59号-创粗黑" panose="00000500000000000000" pitchFamily="2" charset="-122"/>
            </a:endParaRPr>
          </a:p>
          <a:p>
            <a:pPr defTabSz="815975"/>
            <a:r>
              <a:rPr lang="zh-CN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rPr>
              <a:t>本项目使用</a:t>
            </a:r>
            <a:r>
              <a:rPr lang="en-US" altLang="zh-CN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rPr>
              <a:t>Keil_5</a:t>
            </a:r>
            <a:r>
              <a:rPr lang="zh-CN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rPr>
              <a:t>软件编程，Proteus软件绘制仿真图。项目中使用</a:t>
            </a:r>
            <a:r>
              <a:rPr lang="en-US" altLang="zh-CN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rPr>
              <a:t>C</a:t>
            </a:r>
            <a:r>
              <a:rPr lang="zh-CN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rPr>
              <a:t>语言编程，加以</a:t>
            </a:r>
            <a:r>
              <a:rPr lang="en-US" altLang="zh-CN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rPr>
              <a:t>51</a:t>
            </a:r>
            <a:r>
              <a:rPr lang="zh-CN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rPr>
              <a:t>单片机库函数。</a:t>
            </a:r>
            <a:endParaRPr lang="zh-CN" altLang="en-US" sz="1200" dirty="0">
              <a:solidFill>
                <a:prstClr val="black">
                  <a:lumMod val="75000"/>
                  <a:lumOff val="25000"/>
                </a:prst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sym typeface="字魂59号-创粗黑" panose="00000500000000000000" pitchFamily="2" charset="-122"/>
            </a:endParaRPr>
          </a:p>
        </p:txBody>
      </p:sp>
      <p:sp>
        <p:nvSpPr>
          <p:cNvPr id="5" name="TextBox 3"/>
          <p:cNvSpPr txBox="1"/>
          <p:nvPr/>
        </p:nvSpPr>
        <p:spPr>
          <a:xfrm>
            <a:off x="1395237" y="3400959"/>
            <a:ext cx="4967402" cy="7035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defTabSz="815975"/>
            <a:r>
              <a:rPr lang="zh-CN" altLang="en-US" sz="1575" b="1" dirty="0">
                <a:solidFill>
                  <a:prstClr val="black">
                    <a:lumMod val="75000"/>
                    <a:lumOff val="25000"/>
                  </a:prst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rPr>
              <a:t>主要项目</a:t>
            </a:r>
            <a:endParaRPr lang="en-US" altLang="zh-CN" sz="1575" b="1" dirty="0">
              <a:solidFill>
                <a:prstClr val="black">
                  <a:lumMod val="75000"/>
                  <a:lumOff val="25000"/>
                </a:prst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sym typeface="字魂59号-创粗黑" panose="00000500000000000000" pitchFamily="2" charset="-122"/>
            </a:endParaRPr>
          </a:p>
          <a:p>
            <a:pPr algn="just" defTabSz="815975"/>
            <a:r>
              <a:rPr lang="zh-CN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rPr>
              <a:t>该项目为多功能显示器，由多功能电子表和16x16点阵移动特效显示装置两部分组成</a:t>
            </a:r>
            <a:endParaRPr lang="zh-CN" altLang="en-US" sz="1200" dirty="0">
              <a:solidFill>
                <a:prstClr val="black">
                  <a:lumMod val="75000"/>
                  <a:lumOff val="25000"/>
                </a:prst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sym typeface="字魂59号-创粗黑" panose="00000500000000000000" pitchFamily="2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 flipV="1">
            <a:off x="1346911" y="2029757"/>
            <a:ext cx="5015728" cy="19657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dash"/>
          </a:ln>
          <a:effectLst/>
        </p:spPr>
      </p:cxnSp>
      <p:cxnSp>
        <p:nvCxnSpPr>
          <p:cNvPr id="7" name="直接连接符 6"/>
          <p:cNvCxnSpPr/>
          <p:nvPr/>
        </p:nvCxnSpPr>
        <p:spPr>
          <a:xfrm>
            <a:off x="1346911" y="3335036"/>
            <a:ext cx="5123715" cy="0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dash"/>
          </a:ln>
          <a:effectLst/>
        </p:spPr>
      </p:cxnSp>
      <p:grpSp>
        <p:nvGrpSpPr>
          <p:cNvPr id="8" name="组合 7"/>
          <p:cNvGrpSpPr/>
          <p:nvPr/>
        </p:nvGrpSpPr>
        <p:grpSpPr>
          <a:xfrm>
            <a:off x="497686" y="1202173"/>
            <a:ext cx="655766" cy="655766"/>
            <a:chOff x="5068579" y="1163938"/>
            <a:chExt cx="555066" cy="555066"/>
          </a:xfrm>
        </p:grpSpPr>
        <p:sp>
          <p:nvSpPr>
            <p:cNvPr id="9" name="椭圆 8"/>
            <p:cNvSpPr/>
            <p:nvPr/>
          </p:nvSpPr>
          <p:spPr>
            <a:xfrm>
              <a:off x="5068579" y="1163938"/>
              <a:ext cx="555066" cy="555066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p>
              <a:pPr algn="ctr" defTabSz="685800">
                <a:defRPr/>
              </a:pPr>
              <a:endParaRPr lang="zh-CN" altLang="en-US" kern="0">
                <a:solidFill>
                  <a:prstClr val="white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endParaRPr>
            </a:p>
          </p:txBody>
        </p:sp>
        <p:sp>
          <p:nvSpPr>
            <p:cNvPr id="10" name="Freeform 70"/>
            <p:cNvSpPr>
              <a:spLocks noEditPoints="1"/>
            </p:cNvSpPr>
            <p:nvPr/>
          </p:nvSpPr>
          <p:spPr bwMode="auto">
            <a:xfrm>
              <a:off x="5235099" y="1295926"/>
              <a:ext cx="242524" cy="290241"/>
            </a:xfrm>
            <a:custGeom>
              <a:avLst/>
              <a:gdLst>
                <a:gd name="T0" fmla="*/ 346 w 346"/>
                <a:gd name="T1" fmla="*/ 77 h 414"/>
                <a:gd name="T2" fmla="*/ 345 w 346"/>
                <a:gd name="T3" fmla="*/ 75 h 414"/>
                <a:gd name="T4" fmla="*/ 345 w 346"/>
                <a:gd name="T5" fmla="*/ 74 h 414"/>
                <a:gd name="T6" fmla="*/ 343 w 346"/>
                <a:gd name="T7" fmla="*/ 72 h 414"/>
                <a:gd name="T8" fmla="*/ 273 w 346"/>
                <a:gd name="T9" fmla="*/ 2 h 414"/>
                <a:gd name="T10" fmla="*/ 271 w 346"/>
                <a:gd name="T11" fmla="*/ 0 h 414"/>
                <a:gd name="T12" fmla="*/ 270 w 346"/>
                <a:gd name="T13" fmla="*/ 0 h 414"/>
                <a:gd name="T14" fmla="*/ 268 w 346"/>
                <a:gd name="T15" fmla="*/ 0 h 414"/>
                <a:gd name="T16" fmla="*/ 268 w 346"/>
                <a:gd name="T17" fmla="*/ 0 h 414"/>
                <a:gd name="T18" fmla="*/ 7 w 346"/>
                <a:gd name="T19" fmla="*/ 0 h 414"/>
                <a:gd name="T20" fmla="*/ 0 w 346"/>
                <a:gd name="T21" fmla="*/ 7 h 414"/>
                <a:gd name="T22" fmla="*/ 0 w 346"/>
                <a:gd name="T23" fmla="*/ 407 h 414"/>
                <a:gd name="T24" fmla="*/ 7 w 346"/>
                <a:gd name="T25" fmla="*/ 414 h 414"/>
                <a:gd name="T26" fmla="*/ 338 w 346"/>
                <a:gd name="T27" fmla="*/ 414 h 414"/>
                <a:gd name="T28" fmla="*/ 346 w 346"/>
                <a:gd name="T29" fmla="*/ 407 h 414"/>
                <a:gd name="T30" fmla="*/ 346 w 346"/>
                <a:gd name="T31" fmla="*/ 77 h 414"/>
                <a:gd name="T32" fmla="*/ 346 w 346"/>
                <a:gd name="T33" fmla="*/ 77 h 414"/>
                <a:gd name="T34" fmla="*/ 275 w 346"/>
                <a:gd name="T35" fmla="*/ 25 h 414"/>
                <a:gd name="T36" fmla="*/ 320 w 346"/>
                <a:gd name="T37" fmla="*/ 70 h 414"/>
                <a:gd name="T38" fmla="*/ 275 w 346"/>
                <a:gd name="T39" fmla="*/ 70 h 414"/>
                <a:gd name="T40" fmla="*/ 275 w 346"/>
                <a:gd name="T41" fmla="*/ 25 h 414"/>
                <a:gd name="T42" fmla="*/ 14 w 346"/>
                <a:gd name="T43" fmla="*/ 400 h 414"/>
                <a:gd name="T44" fmla="*/ 14 w 346"/>
                <a:gd name="T45" fmla="*/ 14 h 414"/>
                <a:gd name="T46" fmla="*/ 260 w 346"/>
                <a:gd name="T47" fmla="*/ 14 h 414"/>
                <a:gd name="T48" fmla="*/ 260 w 346"/>
                <a:gd name="T49" fmla="*/ 77 h 414"/>
                <a:gd name="T50" fmla="*/ 268 w 346"/>
                <a:gd name="T51" fmla="*/ 85 h 414"/>
                <a:gd name="T52" fmla="*/ 331 w 346"/>
                <a:gd name="T53" fmla="*/ 85 h 414"/>
                <a:gd name="T54" fmla="*/ 331 w 346"/>
                <a:gd name="T55" fmla="*/ 400 h 414"/>
                <a:gd name="T56" fmla="*/ 14 w 346"/>
                <a:gd name="T57" fmla="*/ 400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46" h="414">
                  <a:moveTo>
                    <a:pt x="346" y="77"/>
                  </a:moveTo>
                  <a:cubicBezTo>
                    <a:pt x="345" y="76"/>
                    <a:pt x="345" y="76"/>
                    <a:pt x="345" y="75"/>
                  </a:cubicBezTo>
                  <a:cubicBezTo>
                    <a:pt x="345" y="75"/>
                    <a:pt x="345" y="75"/>
                    <a:pt x="345" y="74"/>
                  </a:cubicBezTo>
                  <a:cubicBezTo>
                    <a:pt x="345" y="74"/>
                    <a:pt x="344" y="73"/>
                    <a:pt x="343" y="72"/>
                  </a:cubicBezTo>
                  <a:cubicBezTo>
                    <a:pt x="273" y="2"/>
                    <a:pt x="273" y="2"/>
                    <a:pt x="273" y="2"/>
                  </a:cubicBezTo>
                  <a:cubicBezTo>
                    <a:pt x="272" y="1"/>
                    <a:pt x="272" y="1"/>
                    <a:pt x="271" y="0"/>
                  </a:cubicBezTo>
                  <a:cubicBezTo>
                    <a:pt x="271" y="0"/>
                    <a:pt x="270" y="0"/>
                    <a:pt x="270" y="0"/>
                  </a:cubicBezTo>
                  <a:cubicBezTo>
                    <a:pt x="270" y="0"/>
                    <a:pt x="269" y="0"/>
                    <a:pt x="268" y="0"/>
                  </a:cubicBezTo>
                  <a:cubicBezTo>
                    <a:pt x="268" y="0"/>
                    <a:pt x="268" y="0"/>
                    <a:pt x="268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407"/>
                    <a:pt x="0" y="407"/>
                    <a:pt x="0" y="407"/>
                  </a:cubicBezTo>
                  <a:cubicBezTo>
                    <a:pt x="0" y="411"/>
                    <a:pt x="3" y="414"/>
                    <a:pt x="7" y="414"/>
                  </a:cubicBezTo>
                  <a:cubicBezTo>
                    <a:pt x="338" y="414"/>
                    <a:pt x="338" y="414"/>
                    <a:pt x="338" y="414"/>
                  </a:cubicBezTo>
                  <a:cubicBezTo>
                    <a:pt x="342" y="414"/>
                    <a:pt x="346" y="411"/>
                    <a:pt x="346" y="407"/>
                  </a:cubicBezTo>
                  <a:cubicBezTo>
                    <a:pt x="346" y="77"/>
                    <a:pt x="346" y="77"/>
                    <a:pt x="346" y="77"/>
                  </a:cubicBezTo>
                  <a:cubicBezTo>
                    <a:pt x="346" y="77"/>
                    <a:pt x="346" y="77"/>
                    <a:pt x="346" y="77"/>
                  </a:cubicBezTo>
                  <a:close/>
                  <a:moveTo>
                    <a:pt x="275" y="25"/>
                  </a:moveTo>
                  <a:cubicBezTo>
                    <a:pt x="320" y="70"/>
                    <a:pt x="320" y="70"/>
                    <a:pt x="320" y="70"/>
                  </a:cubicBezTo>
                  <a:cubicBezTo>
                    <a:pt x="275" y="70"/>
                    <a:pt x="275" y="70"/>
                    <a:pt x="275" y="70"/>
                  </a:cubicBezTo>
                  <a:lnTo>
                    <a:pt x="275" y="25"/>
                  </a:lnTo>
                  <a:close/>
                  <a:moveTo>
                    <a:pt x="14" y="400"/>
                  </a:moveTo>
                  <a:cubicBezTo>
                    <a:pt x="14" y="14"/>
                    <a:pt x="14" y="14"/>
                    <a:pt x="14" y="14"/>
                  </a:cubicBezTo>
                  <a:cubicBezTo>
                    <a:pt x="260" y="14"/>
                    <a:pt x="260" y="14"/>
                    <a:pt x="260" y="14"/>
                  </a:cubicBezTo>
                  <a:cubicBezTo>
                    <a:pt x="260" y="77"/>
                    <a:pt x="260" y="77"/>
                    <a:pt x="260" y="77"/>
                  </a:cubicBezTo>
                  <a:cubicBezTo>
                    <a:pt x="260" y="81"/>
                    <a:pt x="264" y="85"/>
                    <a:pt x="268" y="85"/>
                  </a:cubicBezTo>
                  <a:cubicBezTo>
                    <a:pt x="331" y="85"/>
                    <a:pt x="331" y="85"/>
                    <a:pt x="331" y="85"/>
                  </a:cubicBezTo>
                  <a:cubicBezTo>
                    <a:pt x="331" y="400"/>
                    <a:pt x="331" y="400"/>
                    <a:pt x="331" y="400"/>
                  </a:cubicBezTo>
                  <a:lnTo>
                    <a:pt x="14" y="4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51416" tIns="25709" rIns="51416" bIns="25709" numCol="1" anchor="t" anchorCtr="0" compatLnSpc="1"/>
            <a:p>
              <a:pPr defTabSz="815975"/>
              <a:endParaRPr lang="en-US" sz="1575">
                <a:solidFill>
                  <a:prstClr val="black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497727" y="2399002"/>
            <a:ext cx="654980" cy="654980"/>
            <a:chOff x="5068633" y="2251819"/>
            <a:chExt cx="554400" cy="554400"/>
          </a:xfrm>
        </p:grpSpPr>
        <p:sp>
          <p:nvSpPr>
            <p:cNvPr id="12" name="椭圆 11"/>
            <p:cNvSpPr/>
            <p:nvPr/>
          </p:nvSpPr>
          <p:spPr>
            <a:xfrm>
              <a:off x="5068633" y="2251819"/>
              <a:ext cx="554400" cy="554400"/>
            </a:xfrm>
            <a:prstGeom prst="ellipse">
              <a:avLst/>
            </a:prstGeom>
            <a:solidFill>
              <a:schemeClr val="accent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p>
              <a:pPr algn="ctr" defTabSz="685800">
                <a:defRPr/>
              </a:pPr>
              <a:endParaRPr lang="zh-CN" altLang="en-US" kern="0">
                <a:solidFill>
                  <a:prstClr val="white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endParaRPr>
            </a:p>
          </p:txBody>
        </p:sp>
        <p:sp>
          <p:nvSpPr>
            <p:cNvPr id="13" name="Freeform 72"/>
            <p:cNvSpPr>
              <a:spLocks noEditPoints="1"/>
            </p:cNvSpPr>
            <p:nvPr/>
          </p:nvSpPr>
          <p:spPr bwMode="auto">
            <a:xfrm>
              <a:off x="5180447" y="2343925"/>
              <a:ext cx="369521" cy="370187"/>
            </a:xfrm>
            <a:custGeom>
              <a:avLst/>
              <a:gdLst>
                <a:gd name="T0" fmla="*/ 337 w 411"/>
                <a:gd name="T1" fmla="*/ 198 h 412"/>
                <a:gd name="T2" fmla="*/ 284 w 411"/>
                <a:gd name="T3" fmla="*/ 220 h 412"/>
                <a:gd name="T4" fmla="*/ 249 w 411"/>
                <a:gd name="T5" fmla="*/ 185 h 412"/>
                <a:gd name="T6" fmla="*/ 283 w 411"/>
                <a:gd name="T7" fmla="*/ 107 h 412"/>
                <a:gd name="T8" fmla="*/ 176 w 411"/>
                <a:gd name="T9" fmla="*/ 0 h 412"/>
                <a:gd name="T10" fmla="*/ 68 w 411"/>
                <a:gd name="T11" fmla="*/ 107 h 412"/>
                <a:gd name="T12" fmla="*/ 116 w 411"/>
                <a:gd name="T13" fmla="*/ 196 h 412"/>
                <a:gd name="T14" fmla="*/ 96 w 411"/>
                <a:gd name="T15" fmla="*/ 266 h 412"/>
                <a:gd name="T16" fmla="*/ 74 w 411"/>
                <a:gd name="T17" fmla="*/ 263 h 412"/>
                <a:gd name="T18" fmla="*/ 0 w 411"/>
                <a:gd name="T19" fmla="*/ 337 h 412"/>
                <a:gd name="T20" fmla="*/ 74 w 411"/>
                <a:gd name="T21" fmla="*/ 412 h 412"/>
                <a:gd name="T22" fmla="*/ 149 w 411"/>
                <a:gd name="T23" fmla="*/ 337 h 412"/>
                <a:gd name="T24" fmla="*/ 110 w 411"/>
                <a:gd name="T25" fmla="*/ 272 h 412"/>
                <a:gd name="T26" fmla="*/ 130 w 411"/>
                <a:gd name="T27" fmla="*/ 204 h 412"/>
                <a:gd name="T28" fmla="*/ 176 w 411"/>
                <a:gd name="T29" fmla="*/ 214 h 412"/>
                <a:gd name="T30" fmla="*/ 238 w 411"/>
                <a:gd name="T31" fmla="*/ 195 h 412"/>
                <a:gd name="T32" fmla="*/ 275 w 411"/>
                <a:gd name="T33" fmla="*/ 232 h 412"/>
                <a:gd name="T34" fmla="*/ 262 w 411"/>
                <a:gd name="T35" fmla="*/ 273 h 412"/>
                <a:gd name="T36" fmla="*/ 337 w 411"/>
                <a:gd name="T37" fmla="*/ 347 h 412"/>
                <a:gd name="T38" fmla="*/ 411 w 411"/>
                <a:gd name="T39" fmla="*/ 273 h 412"/>
                <a:gd name="T40" fmla="*/ 337 w 411"/>
                <a:gd name="T41" fmla="*/ 198 h 412"/>
                <a:gd name="T42" fmla="*/ 134 w 411"/>
                <a:gd name="T43" fmla="*/ 337 h 412"/>
                <a:gd name="T44" fmla="*/ 74 w 411"/>
                <a:gd name="T45" fmla="*/ 397 h 412"/>
                <a:gd name="T46" fmla="*/ 14 w 411"/>
                <a:gd name="T47" fmla="*/ 337 h 412"/>
                <a:gd name="T48" fmla="*/ 74 w 411"/>
                <a:gd name="T49" fmla="*/ 278 h 412"/>
                <a:gd name="T50" fmla="*/ 134 w 411"/>
                <a:gd name="T51" fmla="*/ 337 h 412"/>
                <a:gd name="T52" fmla="*/ 83 w 411"/>
                <a:gd name="T53" fmla="*/ 107 h 412"/>
                <a:gd name="T54" fmla="*/ 176 w 411"/>
                <a:gd name="T55" fmla="*/ 14 h 412"/>
                <a:gd name="T56" fmla="*/ 268 w 411"/>
                <a:gd name="T57" fmla="*/ 107 h 412"/>
                <a:gd name="T58" fmla="*/ 176 w 411"/>
                <a:gd name="T59" fmla="*/ 200 h 412"/>
                <a:gd name="T60" fmla="*/ 83 w 411"/>
                <a:gd name="T61" fmla="*/ 107 h 412"/>
                <a:gd name="T62" fmla="*/ 337 w 411"/>
                <a:gd name="T63" fmla="*/ 332 h 412"/>
                <a:gd name="T64" fmla="*/ 277 w 411"/>
                <a:gd name="T65" fmla="*/ 273 h 412"/>
                <a:gd name="T66" fmla="*/ 337 w 411"/>
                <a:gd name="T67" fmla="*/ 213 h 412"/>
                <a:gd name="T68" fmla="*/ 397 w 411"/>
                <a:gd name="T69" fmla="*/ 273 h 412"/>
                <a:gd name="T70" fmla="*/ 337 w 411"/>
                <a:gd name="T71" fmla="*/ 332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411" h="412">
                  <a:moveTo>
                    <a:pt x="337" y="198"/>
                  </a:moveTo>
                  <a:cubicBezTo>
                    <a:pt x="316" y="198"/>
                    <a:pt x="298" y="206"/>
                    <a:pt x="284" y="220"/>
                  </a:cubicBezTo>
                  <a:cubicBezTo>
                    <a:pt x="249" y="185"/>
                    <a:pt x="249" y="185"/>
                    <a:pt x="249" y="185"/>
                  </a:cubicBezTo>
                  <a:cubicBezTo>
                    <a:pt x="270" y="166"/>
                    <a:pt x="283" y="138"/>
                    <a:pt x="283" y="107"/>
                  </a:cubicBezTo>
                  <a:cubicBezTo>
                    <a:pt x="283" y="48"/>
                    <a:pt x="235" y="0"/>
                    <a:pt x="176" y="0"/>
                  </a:cubicBezTo>
                  <a:cubicBezTo>
                    <a:pt x="117" y="0"/>
                    <a:pt x="68" y="48"/>
                    <a:pt x="68" y="107"/>
                  </a:cubicBezTo>
                  <a:cubicBezTo>
                    <a:pt x="68" y="144"/>
                    <a:pt x="88" y="177"/>
                    <a:pt x="116" y="196"/>
                  </a:cubicBezTo>
                  <a:cubicBezTo>
                    <a:pt x="96" y="266"/>
                    <a:pt x="96" y="266"/>
                    <a:pt x="96" y="266"/>
                  </a:cubicBezTo>
                  <a:cubicBezTo>
                    <a:pt x="89" y="264"/>
                    <a:pt x="82" y="263"/>
                    <a:pt x="74" y="263"/>
                  </a:cubicBezTo>
                  <a:cubicBezTo>
                    <a:pt x="33" y="263"/>
                    <a:pt x="0" y="296"/>
                    <a:pt x="0" y="337"/>
                  </a:cubicBezTo>
                  <a:cubicBezTo>
                    <a:pt x="0" y="378"/>
                    <a:pt x="33" y="412"/>
                    <a:pt x="74" y="412"/>
                  </a:cubicBezTo>
                  <a:cubicBezTo>
                    <a:pt x="115" y="412"/>
                    <a:pt x="149" y="378"/>
                    <a:pt x="149" y="337"/>
                  </a:cubicBezTo>
                  <a:cubicBezTo>
                    <a:pt x="149" y="309"/>
                    <a:pt x="133" y="284"/>
                    <a:pt x="110" y="272"/>
                  </a:cubicBezTo>
                  <a:cubicBezTo>
                    <a:pt x="130" y="204"/>
                    <a:pt x="130" y="204"/>
                    <a:pt x="130" y="204"/>
                  </a:cubicBezTo>
                  <a:cubicBezTo>
                    <a:pt x="144" y="210"/>
                    <a:pt x="159" y="214"/>
                    <a:pt x="176" y="214"/>
                  </a:cubicBezTo>
                  <a:cubicBezTo>
                    <a:pt x="199" y="214"/>
                    <a:pt x="220" y="207"/>
                    <a:pt x="238" y="195"/>
                  </a:cubicBezTo>
                  <a:cubicBezTo>
                    <a:pt x="275" y="232"/>
                    <a:pt x="275" y="232"/>
                    <a:pt x="275" y="232"/>
                  </a:cubicBezTo>
                  <a:cubicBezTo>
                    <a:pt x="267" y="243"/>
                    <a:pt x="262" y="257"/>
                    <a:pt x="262" y="273"/>
                  </a:cubicBezTo>
                  <a:cubicBezTo>
                    <a:pt x="262" y="314"/>
                    <a:pt x="296" y="347"/>
                    <a:pt x="337" y="347"/>
                  </a:cubicBezTo>
                  <a:cubicBezTo>
                    <a:pt x="378" y="347"/>
                    <a:pt x="411" y="314"/>
                    <a:pt x="411" y="273"/>
                  </a:cubicBezTo>
                  <a:cubicBezTo>
                    <a:pt x="411" y="231"/>
                    <a:pt x="378" y="198"/>
                    <a:pt x="337" y="198"/>
                  </a:cubicBezTo>
                  <a:close/>
                  <a:moveTo>
                    <a:pt x="134" y="337"/>
                  </a:moveTo>
                  <a:cubicBezTo>
                    <a:pt x="134" y="370"/>
                    <a:pt x="107" y="397"/>
                    <a:pt x="74" y="397"/>
                  </a:cubicBezTo>
                  <a:cubicBezTo>
                    <a:pt x="41" y="397"/>
                    <a:pt x="14" y="370"/>
                    <a:pt x="14" y="337"/>
                  </a:cubicBezTo>
                  <a:cubicBezTo>
                    <a:pt x="14" y="304"/>
                    <a:pt x="41" y="278"/>
                    <a:pt x="74" y="278"/>
                  </a:cubicBezTo>
                  <a:cubicBezTo>
                    <a:pt x="107" y="278"/>
                    <a:pt x="134" y="304"/>
                    <a:pt x="134" y="337"/>
                  </a:cubicBezTo>
                  <a:close/>
                  <a:moveTo>
                    <a:pt x="83" y="107"/>
                  </a:moveTo>
                  <a:cubicBezTo>
                    <a:pt x="83" y="56"/>
                    <a:pt x="125" y="14"/>
                    <a:pt x="176" y="14"/>
                  </a:cubicBezTo>
                  <a:cubicBezTo>
                    <a:pt x="227" y="14"/>
                    <a:pt x="268" y="56"/>
                    <a:pt x="268" y="107"/>
                  </a:cubicBezTo>
                  <a:cubicBezTo>
                    <a:pt x="268" y="158"/>
                    <a:pt x="227" y="200"/>
                    <a:pt x="176" y="200"/>
                  </a:cubicBezTo>
                  <a:cubicBezTo>
                    <a:pt x="125" y="200"/>
                    <a:pt x="83" y="158"/>
                    <a:pt x="83" y="107"/>
                  </a:cubicBezTo>
                  <a:close/>
                  <a:moveTo>
                    <a:pt x="337" y="332"/>
                  </a:moveTo>
                  <a:cubicBezTo>
                    <a:pt x="304" y="332"/>
                    <a:pt x="277" y="306"/>
                    <a:pt x="277" y="273"/>
                  </a:cubicBezTo>
                  <a:cubicBezTo>
                    <a:pt x="277" y="240"/>
                    <a:pt x="304" y="213"/>
                    <a:pt x="337" y="213"/>
                  </a:cubicBezTo>
                  <a:cubicBezTo>
                    <a:pt x="370" y="213"/>
                    <a:pt x="397" y="240"/>
                    <a:pt x="397" y="273"/>
                  </a:cubicBezTo>
                  <a:cubicBezTo>
                    <a:pt x="397" y="306"/>
                    <a:pt x="370" y="332"/>
                    <a:pt x="337" y="33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51416" tIns="25709" rIns="51416" bIns="25709" numCol="1" anchor="t" anchorCtr="0" compatLnSpc="1"/>
            <a:p>
              <a:pPr defTabSz="815975"/>
              <a:endParaRPr lang="en-US" sz="1575">
                <a:solidFill>
                  <a:prstClr val="black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498185" y="3448665"/>
            <a:ext cx="654980" cy="654980"/>
            <a:chOff x="5069244" y="3295756"/>
            <a:chExt cx="554400" cy="554400"/>
          </a:xfrm>
        </p:grpSpPr>
        <p:sp>
          <p:nvSpPr>
            <p:cNvPr id="15" name="椭圆 14"/>
            <p:cNvSpPr/>
            <p:nvPr/>
          </p:nvSpPr>
          <p:spPr>
            <a:xfrm>
              <a:off x="5069244" y="3295756"/>
              <a:ext cx="554400" cy="554400"/>
            </a:xfrm>
            <a:prstGeom prst="ellipse">
              <a:avLst/>
            </a:prstGeom>
            <a:solidFill>
              <a:schemeClr val="accent3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p>
              <a:pPr algn="ctr" defTabSz="685800">
                <a:defRPr/>
              </a:pPr>
              <a:endParaRPr lang="zh-CN" altLang="en-US" kern="0">
                <a:solidFill>
                  <a:prstClr val="white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endParaRPr>
            </a:p>
          </p:txBody>
        </p:sp>
        <p:sp>
          <p:nvSpPr>
            <p:cNvPr id="16" name="Freeform 13"/>
            <p:cNvSpPr>
              <a:spLocks noEditPoints="1"/>
            </p:cNvSpPr>
            <p:nvPr/>
          </p:nvSpPr>
          <p:spPr bwMode="auto">
            <a:xfrm>
              <a:off x="5230120" y="3374754"/>
              <a:ext cx="217568" cy="401036"/>
            </a:xfrm>
            <a:custGeom>
              <a:avLst/>
              <a:gdLst>
                <a:gd name="T0" fmla="*/ 2 w 122"/>
                <a:gd name="T1" fmla="*/ 65 h 225"/>
                <a:gd name="T2" fmla="*/ 14 w 122"/>
                <a:gd name="T3" fmla="*/ 77 h 225"/>
                <a:gd name="T4" fmla="*/ 17 w 122"/>
                <a:gd name="T5" fmla="*/ 76 h 225"/>
                <a:gd name="T6" fmla="*/ 119 w 122"/>
                <a:gd name="T7" fmla="*/ 42 h 225"/>
                <a:gd name="T8" fmla="*/ 119 w 122"/>
                <a:gd name="T9" fmla="*/ 30 h 225"/>
                <a:gd name="T10" fmla="*/ 105 w 122"/>
                <a:gd name="T11" fmla="*/ 23 h 225"/>
                <a:gd name="T12" fmla="*/ 3 w 122"/>
                <a:gd name="T13" fmla="*/ 57 h 225"/>
                <a:gd name="T14" fmla="*/ 108 w 122"/>
                <a:gd name="T15" fmla="*/ 28 h 225"/>
                <a:gd name="T16" fmla="*/ 114 w 122"/>
                <a:gd name="T17" fmla="*/ 35 h 225"/>
                <a:gd name="T18" fmla="*/ 111 w 122"/>
                <a:gd name="T19" fmla="*/ 42 h 225"/>
                <a:gd name="T20" fmla="*/ 14 w 122"/>
                <a:gd name="T21" fmla="*/ 71 h 225"/>
                <a:gd name="T22" fmla="*/ 9 w 122"/>
                <a:gd name="T23" fmla="*/ 67 h 225"/>
                <a:gd name="T24" fmla="*/ 8 w 122"/>
                <a:gd name="T25" fmla="*/ 59 h 225"/>
                <a:gd name="T26" fmla="*/ 106 w 122"/>
                <a:gd name="T27" fmla="*/ 28 h 225"/>
                <a:gd name="T28" fmla="*/ 14 w 122"/>
                <a:gd name="T29" fmla="*/ 43 h 225"/>
                <a:gd name="T30" fmla="*/ 66 w 122"/>
                <a:gd name="T31" fmla="*/ 28 h 225"/>
                <a:gd name="T32" fmla="*/ 73 w 122"/>
                <a:gd name="T33" fmla="*/ 10 h 225"/>
                <a:gd name="T34" fmla="*/ 9 w 122"/>
                <a:gd name="T35" fmla="*/ 17 h 225"/>
                <a:gd name="T36" fmla="*/ 3 w 122"/>
                <a:gd name="T37" fmla="*/ 35 h 225"/>
                <a:gd name="T38" fmla="*/ 61 w 122"/>
                <a:gd name="T39" fmla="*/ 8 h 225"/>
                <a:gd name="T40" fmla="*/ 67 w 122"/>
                <a:gd name="T41" fmla="*/ 12 h 225"/>
                <a:gd name="T42" fmla="*/ 65 w 122"/>
                <a:gd name="T43" fmla="*/ 22 h 225"/>
                <a:gd name="T44" fmla="*/ 14 w 122"/>
                <a:gd name="T45" fmla="*/ 37 h 225"/>
                <a:gd name="T46" fmla="*/ 8 w 122"/>
                <a:gd name="T47" fmla="*/ 30 h 225"/>
                <a:gd name="T48" fmla="*/ 120 w 122"/>
                <a:gd name="T49" fmla="*/ 101 h 225"/>
                <a:gd name="T50" fmla="*/ 105 w 122"/>
                <a:gd name="T51" fmla="*/ 90 h 225"/>
                <a:gd name="T52" fmla="*/ 72 w 122"/>
                <a:gd name="T53" fmla="*/ 110 h 225"/>
                <a:gd name="T54" fmla="*/ 55 w 122"/>
                <a:gd name="T55" fmla="*/ 138 h 225"/>
                <a:gd name="T56" fmla="*/ 53 w 122"/>
                <a:gd name="T57" fmla="*/ 99 h 225"/>
                <a:gd name="T58" fmla="*/ 119 w 122"/>
                <a:gd name="T59" fmla="*/ 76 h 225"/>
                <a:gd name="T60" fmla="*/ 119 w 122"/>
                <a:gd name="T61" fmla="*/ 64 h 225"/>
                <a:gd name="T62" fmla="*/ 9 w 122"/>
                <a:gd name="T63" fmla="*/ 85 h 225"/>
                <a:gd name="T64" fmla="*/ 1 w 122"/>
                <a:gd name="T65" fmla="*/ 97 h 225"/>
                <a:gd name="T66" fmla="*/ 3 w 122"/>
                <a:gd name="T67" fmla="*/ 102 h 225"/>
                <a:gd name="T68" fmla="*/ 11 w 122"/>
                <a:gd name="T69" fmla="*/ 110 h 225"/>
                <a:gd name="T70" fmla="*/ 28 w 122"/>
                <a:gd name="T71" fmla="*/ 121 h 225"/>
                <a:gd name="T72" fmla="*/ 17 w 122"/>
                <a:gd name="T73" fmla="*/ 138 h 225"/>
                <a:gd name="T74" fmla="*/ 40 w 122"/>
                <a:gd name="T75" fmla="*/ 209 h 225"/>
                <a:gd name="T76" fmla="*/ 53 w 122"/>
                <a:gd name="T77" fmla="*/ 225 h 225"/>
                <a:gd name="T78" fmla="*/ 87 w 122"/>
                <a:gd name="T79" fmla="*/ 214 h 225"/>
                <a:gd name="T80" fmla="*/ 110 w 122"/>
                <a:gd name="T81" fmla="*/ 187 h 225"/>
                <a:gd name="T82" fmla="*/ 99 w 122"/>
                <a:gd name="T83" fmla="*/ 138 h 225"/>
                <a:gd name="T84" fmla="*/ 104 w 122"/>
                <a:gd name="T85" fmla="*/ 117 h 225"/>
                <a:gd name="T86" fmla="*/ 120 w 122"/>
                <a:gd name="T87" fmla="*/ 101 h 225"/>
                <a:gd name="T88" fmla="*/ 47 w 122"/>
                <a:gd name="T89" fmla="*/ 101 h 225"/>
                <a:gd name="T90" fmla="*/ 49 w 122"/>
                <a:gd name="T91" fmla="*/ 138 h 225"/>
                <a:gd name="T92" fmla="*/ 35 w 122"/>
                <a:gd name="T93" fmla="*/ 121 h 225"/>
                <a:gd name="T94" fmla="*/ 24 w 122"/>
                <a:gd name="T95" fmla="*/ 108 h 225"/>
                <a:gd name="T96" fmla="*/ 12 w 122"/>
                <a:gd name="T97" fmla="*/ 104 h 225"/>
                <a:gd name="T98" fmla="*/ 8 w 122"/>
                <a:gd name="T99" fmla="*/ 97 h 225"/>
                <a:gd name="T100" fmla="*/ 8 w 122"/>
                <a:gd name="T101" fmla="*/ 93 h 225"/>
                <a:gd name="T102" fmla="*/ 12 w 122"/>
                <a:gd name="T103" fmla="*/ 90 h 225"/>
                <a:gd name="T104" fmla="*/ 24 w 122"/>
                <a:gd name="T105" fmla="*/ 86 h 225"/>
                <a:gd name="T106" fmla="*/ 108 w 122"/>
                <a:gd name="T107" fmla="*/ 62 h 225"/>
                <a:gd name="T108" fmla="*/ 114 w 122"/>
                <a:gd name="T109" fmla="*/ 69 h 225"/>
                <a:gd name="T110" fmla="*/ 111 w 122"/>
                <a:gd name="T111" fmla="*/ 76 h 225"/>
                <a:gd name="T112" fmla="*/ 43 w 122"/>
                <a:gd name="T113" fmla="*/ 98 h 225"/>
                <a:gd name="T114" fmla="*/ 103 w 122"/>
                <a:gd name="T115" fmla="*/ 111 h 225"/>
                <a:gd name="T116" fmla="*/ 92 w 122"/>
                <a:gd name="T117" fmla="*/ 138 h 225"/>
                <a:gd name="T118" fmla="*/ 78 w 122"/>
                <a:gd name="T119" fmla="*/ 110 h 225"/>
                <a:gd name="T120" fmla="*/ 106 w 122"/>
                <a:gd name="T121" fmla="*/ 96 h 225"/>
                <a:gd name="T122" fmla="*/ 114 w 122"/>
                <a:gd name="T123" fmla="*/ 103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2" h="225">
                  <a:moveTo>
                    <a:pt x="3" y="57"/>
                  </a:moveTo>
                  <a:cubicBezTo>
                    <a:pt x="1" y="59"/>
                    <a:pt x="1" y="62"/>
                    <a:pt x="2" y="65"/>
                  </a:cubicBezTo>
                  <a:cubicBezTo>
                    <a:pt x="3" y="69"/>
                    <a:pt x="3" y="69"/>
                    <a:pt x="3" y="69"/>
                  </a:cubicBezTo>
                  <a:cubicBezTo>
                    <a:pt x="4" y="74"/>
                    <a:pt x="9" y="77"/>
                    <a:pt x="14" y="77"/>
                  </a:cubicBezTo>
                  <a:cubicBezTo>
                    <a:pt x="14" y="77"/>
                    <a:pt x="14" y="77"/>
                    <a:pt x="14" y="77"/>
                  </a:cubicBezTo>
                  <a:cubicBezTo>
                    <a:pt x="15" y="77"/>
                    <a:pt x="16" y="77"/>
                    <a:pt x="17" y="76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5" y="47"/>
                    <a:pt x="118" y="45"/>
                    <a:pt x="119" y="42"/>
                  </a:cubicBezTo>
                  <a:cubicBezTo>
                    <a:pt x="120" y="40"/>
                    <a:pt x="121" y="37"/>
                    <a:pt x="120" y="34"/>
                  </a:cubicBezTo>
                  <a:cubicBezTo>
                    <a:pt x="119" y="30"/>
                    <a:pt x="119" y="30"/>
                    <a:pt x="119" y="30"/>
                  </a:cubicBezTo>
                  <a:cubicBezTo>
                    <a:pt x="117" y="25"/>
                    <a:pt x="113" y="22"/>
                    <a:pt x="108" y="22"/>
                  </a:cubicBezTo>
                  <a:cubicBezTo>
                    <a:pt x="107" y="22"/>
                    <a:pt x="106" y="22"/>
                    <a:pt x="105" y="23"/>
                  </a:cubicBezTo>
                  <a:cubicBezTo>
                    <a:pt x="9" y="51"/>
                    <a:pt x="9" y="51"/>
                    <a:pt x="9" y="51"/>
                  </a:cubicBezTo>
                  <a:cubicBezTo>
                    <a:pt x="6" y="52"/>
                    <a:pt x="4" y="54"/>
                    <a:pt x="3" y="57"/>
                  </a:cubicBezTo>
                  <a:close/>
                  <a:moveTo>
                    <a:pt x="106" y="28"/>
                  </a:moveTo>
                  <a:cubicBezTo>
                    <a:pt x="107" y="28"/>
                    <a:pt x="107" y="28"/>
                    <a:pt x="108" y="28"/>
                  </a:cubicBezTo>
                  <a:cubicBezTo>
                    <a:pt x="110" y="28"/>
                    <a:pt x="112" y="30"/>
                    <a:pt x="113" y="32"/>
                  </a:cubicBezTo>
                  <a:cubicBezTo>
                    <a:pt x="114" y="35"/>
                    <a:pt x="114" y="35"/>
                    <a:pt x="114" y="35"/>
                  </a:cubicBezTo>
                  <a:cubicBezTo>
                    <a:pt x="115" y="37"/>
                    <a:pt x="114" y="38"/>
                    <a:pt x="114" y="40"/>
                  </a:cubicBezTo>
                  <a:cubicBezTo>
                    <a:pt x="113" y="41"/>
                    <a:pt x="112" y="42"/>
                    <a:pt x="111" y="42"/>
                  </a:cubicBezTo>
                  <a:cubicBezTo>
                    <a:pt x="15" y="71"/>
                    <a:pt x="15" y="71"/>
                    <a:pt x="15" y="71"/>
                  </a:cubicBezTo>
                  <a:cubicBezTo>
                    <a:pt x="15" y="71"/>
                    <a:pt x="14" y="71"/>
                    <a:pt x="14" y="71"/>
                  </a:cubicBezTo>
                  <a:cubicBezTo>
                    <a:pt x="14" y="71"/>
                    <a:pt x="14" y="71"/>
                    <a:pt x="14" y="71"/>
                  </a:cubicBezTo>
                  <a:cubicBezTo>
                    <a:pt x="11" y="71"/>
                    <a:pt x="9" y="69"/>
                    <a:pt x="9" y="67"/>
                  </a:cubicBezTo>
                  <a:cubicBezTo>
                    <a:pt x="8" y="63"/>
                    <a:pt x="8" y="63"/>
                    <a:pt x="8" y="63"/>
                  </a:cubicBezTo>
                  <a:cubicBezTo>
                    <a:pt x="7" y="62"/>
                    <a:pt x="7" y="61"/>
                    <a:pt x="8" y="59"/>
                  </a:cubicBezTo>
                  <a:cubicBezTo>
                    <a:pt x="9" y="58"/>
                    <a:pt x="10" y="57"/>
                    <a:pt x="11" y="57"/>
                  </a:cubicBezTo>
                  <a:lnTo>
                    <a:pt x="106" y="28"/>
                  </a:lnTo>
                  <a:close/>
                  <a:moveTo>
                    <a:pt x="3" y="35"/>
                  </a:moveTo>
                  <a:cubicBezTo>
                    <a:pt x="4" y="40"/>
                    <a:pt x="9" y="43"/>
                    <a:pt x="14" y="43"/>
                  </a:cubicBezTo>
                  <a:cubicBezTo>
                    <a:pt x="15" y="43"/>
                    <a:pt x="16" y="43"/>
                    <a:pt x="17" y="43"/>
                  </a:cubicBezTo>
                  <a:cubicBezTo>
                    <a:pt x="66" y="28"/>
                    <a:pt x="66" y="28"/>
                    <a:pt x="66" y="28"/>
                  </a:cubicBezTo>
                  <a:cubicBezTo>
                    <a:pt x="72" y="26"/>
                    <a:pt x="76" y="19"/>
                    <a:pt x="74" y="13"/>
                  </a:cubicBezTo>
                  <a:cubicBezTo>
                    <a:pt x="73" y="10"/>
                    <a:pt x="73" y="10"/>
                    <a:pt x="73" y="10"/>
                  </a:cubicBezTo>
                  <a:cubicBezTo>
                    <a:pt x="71" y="4"/>
                    <a:pt x="65" y="0"/>
                    <a:pt x="59" y="2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3" y="19"/>
                    <a:pt x="0" y="25"/>
                    <a:pt x="2" y="31"/>
                  </a:cubicBezTo>
                  <a:lnTo>
                    <a:pt x="3" y="35"/>
                  </a:lnTo>
                  <a:close/>
                  <a:moveTo>
                    <a:pt x="11" y="23"/>
                  </a:moveTo>
                  <a:cubicBezTo>
                    <a:pt x="61" y="8"/>
                    <a:pt x="61" y="8"/>
                    <a:pt x="61" y="8"/>
                  </a:cubicBezTo>
                  <a:cubicBezTo>
                    <a:pt x="61" y="8"/>
                    <a:pt x="62" y="8"/>
                    <a:pt x="62" y="8"/>
                  </a:cubicBezTo>
                  <a:cubicBezTo>
                    <a:pt x="64" y="8"/>
                    <a:pt x="67" y="9"/>
                    <a:pt x="67" y="12"/>
                  </a:cubicBezTo>
                  <a:cubicBezTo>
                    <a:pt x="68" y="15"/>
                    <a:pt x="68" y="15"/>
                    <a:pt x="68" y="15"/>
                  </a:cubicBezTo>
                  <a:cubicBezTo>
                    <a:pt x="69" y="18"/>
                    <a:pt x="68" y="21"/>
                    <a:pt x="65" y="22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4" y="37"/>
                    <a:pt x="14" y="37"/>
                  </a:cubicBezTo>
                  <a:cubicBezTo>
                    <a:pt x="11" y="37"/>
                    <a:pt x="9" y="36"/>
                    <a:pt x="9" y="33"/>
                  </a:cubicBezTo>
                  <a:cubicBezTo>
                    <a:pt x="8" y="30"/>
                    <a:pt x="8" y="30"/>
                    <a:pt x="8" y="30"/>
                  </a:cubicBezTo>
                  <a:cubicBezTo>
                    <a:pt x="7" y="27"/>
                    <a:pt x="8" y="24"/>
                    <a:pt x="11" y="23"/>
                  </a:cubicBezTo>
                  <a:close/>
                  <a:moveTo>
                    <a:pt x="120" y="101"/>
                  </a:moveTo>
                  <a:cubicBezTo>
                    <a:pt x="119" y="97"/>
                    <a:pt x="119" y="97"/>
                    <a:pt x="119" y="97"/>
                  </a:cubicBezTo>
                  <a:cubicBezTo>
                    <a:pt x="117" y="92"/>
                    <a:pt x="110" y="88"/>
                    <a:pt x="105" y="90"/>
                  </a:cubicBezTo>
                  <a:cubicBezTo>
                    <a:pt x="82" y="96"/>
                    <a:pt x="82" y="96"/>
                    <a:pt x="82" y="96"/>
                  </a:cubicBezTo>
                  <a:cubicBezTo>
                    <a:pt x="76" y="98"/>
                    <a:pt x="72" y="104"/>
                    <a:pt x="72" y="110"/>
                  </a:cubicBezTo>
                  <a:cubicBezTo>
                    <a:pt x="72" y="138"/>
                    <a:pt x="72" y="138"/>
                    <a:pt x="72" y="138"/>
                  </a:cubicBezTo>
                  <a:cubicBezTo>
                    <a:pt x="55" y="138"/>
                    <a:pt x="55" y="138"/>
                    <a:pt x="55" y="138"/>
                  </a:cubicBezTo>
                  <a:cubicBezTo>
                    <a:pt x="55" y="106"/>
                    <a:pt x="55" y="106"/>
                    <a:pt x="55" y="106"/>
                  </a:cubicBezTo>
                  <a:cubicBezTo>
                    <a:pt x="55" y="104"/>
                    <a:pt x="54" y="101"/>
                    <a:pt x="53" y="99"/>
                  </a:cubicBezTo>
                  <a:cubicBezTo>
                    <a:pt x="112" y="82"/>
                    <a:pt x="112" y="82"/>
                    <a:pt x="112" y="82"/>
                  </a:cubicBezTo>
                  <a:cubicBezTo>
                    <a:pt x="115" y="81"/>
                    <a:pt x="118" y="79"/>
                    <a:pt x="119" y="76"/>
                  </a:cubicBezTo>
                  <a:cubicBezTo>
                    <a:pt x="120" y="73"/>
                    <a:pt x="121" y="70"/>
                    <a:pt x="120" y="67"/>
                  </a:cubicBezTo>
                  <a:cubicBezTo>
                    <a:pt x="119" y="64"/>
                    <a:pt x="119" y="64"/>
                    <a:pt x="119" y="64"/>
                  </a:cubicBezTo>
                  <a:cubicBezTo>
                    <a:pt x="117" y="58"/>
                    <a:pt x="110" y="54"/>
                    <a:pt x="105" y="56"/>
                  </a:cubicBezTo>
                  <a:cubicBezTo>
                    <a:pt x="9" y="85"/>
                    <a:pt x="9" y="85"/>
                    <a:pt x="9" y="85"/>
                  </a:cubicBezTo>
                  <a:cubicBezTo>
                    <a:pt x="6" y="86"/>
                    <a:pt x="4" y="88"/>
                    <a:pt x="3" y="90"/>
                  </a:cubicBezTo>
                  <a:cubicBezTo>
                    <a:pt x="1" y="92"/>
                    <a:pt x="1" y="95"/>
                    <a:pt x="1" y="97"/>
                  </a:cubicBezTo>
                  <a:cubicBezTo>
                    <a:pt x="2" y="98"/>
                    <a:pt x="2" y="98"/>
                    <a:pt x="2" y="99"/>
                  </a:cubicBezTo>
                  <a:cubicBezTo>
                    <a:pt x="3" y="102"/>
                    <a:pt x="3" y="102"/>
                    <a:pt x="3" y="102"/>
                  </a:cubicBezTo>
                  <a:cubicBezTo>
                    <a:pt x="4" y="106"/>
                    <a:pt x="7" y="109"/>
                    <a:pt x="10" y="110"/>
                  </a:cubicBezTo>
                  <a:cubicBezTo>
                    <a:pt x="11" y="110"/>
                    <a:pt x="11" y="110"/>
                    <a:pt x="11" y="110"/>
                  </a:cubicBezTo>
                  <a:cubicBezTo>
                    <a:pt x="23" y="113"/>
                    <a:pt x="23" y="113"/>
                    <a:pt x="23" y="113"/>
                  </a:cubicBezTo>
                  <a:cubicBezTo>
                    <a:pt x="26" y="114"/>
                    <a:pt x="28" y="118"/>
                    <a:pt x="28" y="121"/>
                  </a:cubicBezTo>
                  <a:cubicBezTo>
                    <a:pt x="28" y="138"/>
                    <a:pt x="28" y="138"/>
                    <a:pt x="28" y="138"/>
                  </a:cubicBezTo>
                  <a:cubicBezTo>
                    <a:pt x="17" y="138"/>
                    <a:pt x="17" y="138"/>
                    <a:pt x="17" y="138"/>
                  </a:cubicBezTo>
                  <a:cubicBezTo>
                    <a:pt x="17" y="187"/>
                    <a:pt x="17" y="187"/>
                    <a:pt x="17" y="187"/>
                  </a:cubicBezTo>
                  <a:cubicBezTo>
                    <a:pt x="17" y="199"/>
                    <a:pt x="28" y="208"/>
                    <a:pt x="40" y="209"/>
                  </a:cubicBezTo>
                  <a:cubicBezTo>
                    <a:pt x="40" y="214"/>
                    <a:pt x="40" y="214"/>
                    <a:pt x="40" y="214"/>
                  </a:cubicBezTo>
                  <a:cubicBezTo>
                    <a:pt x="40" y="220"/>
                    <a:pt x="46" y="225"/>
                    <a:pt x="53" y="225"/>
                  </a:cubicBezTo>
                  <a:cubicBezTo>
                    <a:pt x="74" y="225"/>
                    <a:pt x="74" y="225"/>
                    <a:pt x="74" y="225"/>
                  </a:cubicBezTo>
                  <a:cubicBezTo>
                    <a:pt x="81" y="225"/>
                    <a:pt x="87" y="220"/>
                    <a:pt x="87" y="214"/>
                  </a:cubicBezTo>
                  <a:cubicBezTo>
                    <a:pt x="87" y="209"/>
                    <a:pt x="87" y="209"/>
                    <a:pt x="87" y="209"/>
                  </a:cubicBezTo>
                  <a:cubicBezTo>
                    <a:pt x="99" y="208"/>
                    <a:pt x="110" y="199"/>
                    <a:pt x="110" y="187"/>
                  </a:cubicBezTo>
                  <a:cubicBezTo>
                    <a:pt x="110" y="138"/>
                    <a:pt x="110" y="138"/>
                    <a:pt x="110" y="138"/>
                  </a:cubicBezTo>
                  <a:cubicBezTo>
                    <a:pt x="99" y="138"/>
                    <a:pt x="99" y="138"/>
                    <a:pt x="99" y="138"/>
                  </a:cubicBezTo>
                  <a:cubicBezTo>
                    <a:pt x="99" y="125"/>
                    <a:pt x="99" y="125"/>
                    <a:pt x="99" y="125"/>
                  </a:cubicBezTo>
                  <a:cubicBezTo>
                    <a:pt x="99" y="122"/>
                    <a:pt x="101" y="118"/>
                    <a:pt x="104" y="117"/>
                  </a:cubicBezTo>
                  <a:cubicBezTo>
                    <a:pt x="112" y="115"/>
                    <a:pt x="112" y="115"/>
                    <a:pt x="112" y="115"/>
                  </a:cubicBezTo>
                  <a:cubicBezTo>
                    <a:pt x="118" y="113"/>
                    <a:pt x="122" y="107"/>
                    <a:pt x="120" y="101"/>
                  </a:cubicBezTo>
                  <a:close/>
                  <a:moveTo>
                    <a:pt x="43" y="98"/>
                  </a:moveTo>
                  <a:cubicBezTo>
                    <a:pt x="45" y="99"/>
                    <a:pt x="46" y="100"/>
                    <a:pt x="47" y="101"/>
                  </a:cubicBezTo>
                  <a:cubicBezTo>
                    <a:pt x="48" y="103"/>
                    <a:pt x="49" y="104"/>
                    <a:pt x="49" y="106"/>
                  </a:cubicBezTo>
                  <a:cubicBezTo>
                    <a:pt x="49" y="138"/>
                    <a:pt x="49" y="138"/>
                    <a:pt x="49" y="138"/>
                  </a:cubicBezTo>
                  <a:cubicBezTo>
                    <a:pt x="35" y="138"/>
                    <a:pt x="35" y="138"/>
                    <a:pt x="35" y="138"/>
                  </a:cubicBezTo>
                  <a:cubicBezTo>
                    <a:pt x="35" y="121"/>
                    <a:pt x="35" y="121"/>
                    <a:pt x="35" y="121"/>
                  </a:cubicBezTo>
                  <a:cubicBezTo>
                    <a:pt x="35" y="116"/>
                    <a:pt x="30" y="110"/>
                    <a:pt x="25" y="108"/>
                  </a:cubicBezTo>
                  <a:cubicBezTo>
                    <a:pt x="25" y="108"/>
                    <a:pt x="24" y="108"/>
                    <a:pt x="24" y="108"/>
                  </a:cubicBezTo>
                  <a:cubicBezTo>
                    <a:pt x="13" y="104"/>
                    <a:pt x="13" y="104"/>
                    <a:pt x="13" y="104"/>
                  </a:cubicBezTo>
                  <a:cubicBezTo>
                    <a:pt x="12" y="104"/>
                    <a:pt x="12" y="104"/>
                    <a:pt x="12" y="104"/>
                  </a:cubicBezTo>
                  <a:cubicBezTo>
                    <a:pt x="10" y="104"/>
                    <a:pt x="9" y="102"/>
                    <a:pt x="9" y="101"/>
                  </a:cubicBezTo>
                  <a:cubicBezTo>
                    <a:pt x="8" y="97"/>
                    <a:pt x="8" y="97"/>
                    <a:pt x="8" y="97"/>
                  </a:cubicBezTo>
                  <a:cubicBezTo>
                    <a:pt x="8" y="97"/>
                    <a:pt x="8" y="97"/>
                    <a:pt x="8" y="97"/>
                  </a:cubicBezTo>
                  <a:cubicBezTo>
                    <a:pt x="7" y="96"/>
                    <a:pt x="7" y="94"/>
                    <a:pt x="8" y="93"/>
                  </a:cubicBezTo>
                  <a:cubicBezTo>
                    <a:pt x="9" y="92"/>
                    <a:pt x="10" y="91"/>
                    <a:pt x="11" y="90"/>
                  </a:cubicBezTo>
                  <a:cubicBezTo>
                    <a:pt x="12" y="90"/>
                    <a:pt x="12" y="90"/>
                    <a:pt x="12" y="90"/>
                  </a:cubicBezTo>
                  <a:cubicBezTo>
                    <a:pt x="13" y="90"/>
                    <a:pt x="13" y="90"/>
                    <a:pt x="13" y="90"/>
                  </a:cubicBezTo>
                  <a:cubicBezTo>
                    <a:pt x="24" y="86"/>
                    <a:pt x="24" y="86"/>
                    <a:pt x="24" y="86"/>
                  </a:cubicBezTo>
                  <a:cubicBezTo>
                    <a:pt x="106" y="62"/>
                    <a:pt x="106" y="62"/>
                    <a:pt x="106" y="62"/>
                  </a:cubicBezTo>
                  <a:cubicBezTo>
                    <a:pt x="107" y="62"/>
                    <a:pt x="107" y="62"/>
                    <a:pt x="108" y="62"/>
                  </a:cubicBezTo>
                  <a:cubicBezTo>
                    <a:pt x="110" y="62"/>
                    <a:pt x="112" y="63"/>
                    <a:pt x="113" y="66"/>
                  </a:cubicBezTo>
                  <a:cubicBezTo>
                    <a:pt x="114" y="69"/>
                    <a:pt x="114" y="69"/>
                    <a:pt x="114" y="69"/>
                  </a:cubicBezTo>
                  <a:cubicBezTo>
                    <a:pt x="115" y="71"/>
                    <a:pt x="114" y="72"/>
                    <a:pt x="114" y="73"/>
                  </a:cubicBezTo>
                  <a:cubicBezTo>
                    <a:pt x="113" y="74"/>
                    <a:pt x="112" y="75"/>
                    <a:pt x="111" y="76"/>
                  </a:cubicBezTo>
                  <a:cubicBezTo>
                    <a:pt x="49" y="94"/>
                    <a:pt x="49" y="94"/>
                    <a:pt x="49" y="94"/>
                  </a:cubicBezTo>
                  <a:cubicBezTo>
                    <a:pt x="39" y="97"/>
                    <a:pt x="43" y="98"/>
                    <a:pt x="43" y="98"/>
                  </a:cubicBezTo>
                  <a:close/>
                  <a:moveTo>
                    <a:pt x="111" y="109"/>
                  </a:moveTo>
                  <a:cubicBezTo>
                    <a:pt x="103" y="111"/>
                    <a:pt x="103" y="111"/>
                    <a:pt x="103" y="111"/>
                  </a:cubicBezTo>
                  <a:cubicBezTo>
                    <a:pt x="97" y="113"/>
                    <a:pt x="92" y="119"/>
                    <a:pt x="92" y="125"/>
                  </a:cubicBezTo>
                  <a:cubicBezTo>
                    <a:pt x="92" y="138"/>
                    <a:pt x="92" y="138"/>
                    <a:pt x="92" y="138"/>
                  </a:cubicBezTo>
                  <a:cubicBezTo>
                    <a:pt x="78" y="138"/>
                    <a:pt x="78" y="138"/>
                    <a:pt x="78" y="138"/>
                  </a:cubicBezTo>
                  <a:cubicBezTo>
                    <a:pt x="78" y="110"/>
                    <a:pt x="78" y="110"/>
                    <a:pt x="78" y="110"/>
                  </a:cubicBezTo>
                  <a:cubicBezTo>
                    <a:pt x="78" y="107"/>
                    <a:pt x="81" y="103"/>
                    <a:pt x="84" y="102"/>
                  </a:cubicBezTo>
                  <a:cubicBezTo>
                    <a:pt x="106" y="96"/>
                    <a:pt x="106" y="96"/>
                    <a:pt x="106" y="96"/>
                  </a:cubicBezTo>
                  <a:cubicBezTo>
                    <a:pt x="109" y="95"/>
                    <a:pt x="112" y="96"/>
                    <a:pt x="113" y="99"/>
                  </a:cubicBezTo>
                  <a:cubicBezTo>
                    <a:pt x="114" y="103"/>
                    <a:pt x="114" y="103"/>
                    <a:pt x="114" y="103"/>
                  </a:cubicBezTo>
                  <a:cubicBezTo>
                    <a:pt x="115" y="106"/>
                    <a:pt x="113" y="109"/>
                    <a:pt x="111" y="10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51416" tIns="25709" rIns="51416" bIns="25709" numCol="1" anchor="t" anchorCtr="0" compatLnSpc="1"/>
            <a:p>
              <a:pPr defTabSz="815975"/>
              <a:endParaRPr lang="en-US" sz="1575">
                <a:solidFill>
                  <a:prstClr val="black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endParaRPr>
            </a:p>
          </p:txBody>
        </p:sp>
      </p:grpSp>
      <p:cxnSp>
        <p:nvCxnSpPr>
          <p:cNvPr id="17" name="直接连接符 16"/>
          <p:cNvCxnSpPr/>
          <p:nvPr/>
        </p:nvCxnSpPr>
        <p:spPr>
          <a:xfrm>
            <a:off x="1346911" y="4235440"/>
            <a:ext cx="5123715" cy="0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dash"/>
          </a:ln>
          <a:effectLst/>
        </p:spPr>
      </p:cxnSp>
      <p:pic>
        <p:nvPicPr>
          <p:cNvPr id="2" name="图片 -2147482621" descr="6f3b1974eb2770a4022994c350f720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2280" y="1985010"/>
            <a:ext cx="1482090" cy="1068705"/>
          </a:xfrm>
          <a:prstGeom prst="rect">
            <a:avLst/>
          </a:prstGeom>
          <a:noFill/>
          <a:ln w="9525">
            <a:noFill/>
          </a:ln>
          <a:effectLst>
            <a:outerShdw dir="5400000" sx="103000" sy="103000" algn="ctr" rotWithShape="0">
              <a:schemeClr val="bg2">
                <a:lumMod val="10000"/>
                <a:alpha val="0"/>
              </a:schemeClr>
            </a:outerShdw>
            <a:reflection blurRad="1270000" stA="45000" endPos="65000" dist="50800" dir="5400000" sy="-100000" algn="bl" rotWithShape="0"/>
          </a:effectLst>
        </p:spPr>
      </p:pic>
      <p:pic>
        <p:nvPicPr>
          <p:cNvPr id="18" name="图片 -21474826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3715" y="3144520"/>
            <a:ext cx="1379855" cy="137985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0">
        <p14:prism isInverted="1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1" nodeType="after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5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5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49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849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349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849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349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849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349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849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349"/>
                            </p:stCondLst>
                            <p:childTnLst>
                              <p:par>
                                <p:cTn id="4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" grpId="1" bldLvl="0" animBg="1" advAuto="0"/>
      <p:bldP spid="3" grpId="0"/>
      <p:bldP spid="4" grpId="0"/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7" name="直接连接符 26"/>
          <p:cNvCxnSpPr>
            <a:cxnSpLocks noChangeShapeType="1"/>
          </p:cNvCxnSpPr>
          <p:nvPr>
            <p:custDataLst>
              <p:tags r:id="rId1"/>
            </p:custDataLst>
          </p:nvPr>
        </p:nvCxnSpPr>
        <p:spPr bwMode="auto">
          <a:xfrm>
            <a:off x="2068513" y="1381125"/>
            <a:ext cx="4489450" cy="0"/>
          </a:xfrm>
          <a:prstGeom prst="line">
            <a:avLst/>
          </a:prstGeom>
          <a:noFill/>
          <a:ln w="19050" algn="ctr">
            <a:solidFill>
              <a:srgbClr val="A6A6A6"/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8" name="直接连接符 53"/>
          <p:cNvCxnSpPr>
            <a:cxnSpLocks noChangeShapeType="1"/>
          </p:cNvCxnSpPr>
          <p:nvPr>
            <p:custDataLst>
              <p:tags r:id="rId2"/>
            </p:custDataLst>
          </p:nvPr>
        </p:nvCxnSpPr>
        <p:spPr bwMode="auto">
          <a:xfrm>
            <a:off x="2462213" y="3296126"/>
            <a:ext cx="3943350" cy="0"/>
          </a:xfrm>
          <a:prstGeom prst="line">
            <a:avLst/>
          </a:prstGeom>
          <a:noFill/>
          <a:ln w="19050" algn="ctr">
            <a:solidFill>
              <a:srgbClr val="A6A6A6"/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0" name="KSO_GT3"/>
          <p:cNvSpPr txBox="1"/>
          <p:nvPr>
            <p:custDataLst>
              <p:tags r:id="rId3"/>
            </p:custDataLst>
          </p:nvPr>
        </p:nvSpPr>
        <p:spPr>
          <a:xfrm>
            <a:off x="4535489" y="3556397"/>
            <a:ext cx="2073275" cy="290513"/>
          </a:xfrm>
          <a:prstGeom prst="rect">
            <a:avLst/>
          </a:prstGeom>
          <a:noFill/>
        </p:spPr>
        <p:txBody>
          <a:bodyPr lIns="0" tIns="0" rIns="0" bIns="0" anchor="ctr"/>
          <a:lstStyle/>
          <a:p>
            <a:pPr marL="0" marR="0" lvl="0" indent="0" algn="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000" b="0" i="0" u="none" strike="noStrike" kern="0" cap="none" spc="0" normalizeH="0" baseline="0" noProof="0" dirty="0">
              <a:ln>
                <a:noFill/>
              </a:ln>
              <a:solidFill>
                <a:srgbClr val="046FB6"/>
              </a:solidFill>
              <a:effectLst/>
              <a:uLnTx/>
              <a:uFillTx/>
              <a:latin typeface="字魂59号-创粗黑" panose="00000500000000000000" pitchFamily="2" charset="-122"/>
              <a:ea typeface="字魂59号-创粗黑" panose="00000500000000000000" pitchFamily="2" charset="-122"/>
              <a:sym typeface="字魂59号-创粗黑" panose="00000500000000000000" pitchFamily="2" charset="-122"/>
            </a:endParaRPr>
          </a:p>
        </p:txBody>
      </p:sp>
      <p:sp>
        <p:nvSpPr>
          <p:cNvPr id="131" name="KSO_GT2"/>
          <p:cNvSpPr txBox="1"/>
          <p:nvPr>
            <p:custDataLst>
              <p:tags r:id="rId4"/>
            </p:custDataLst>
          </p:nvPr>
        </p:nvSpPr>
        <p:spPr>
          <a:xfrm>
            <a:off x="2138680" y="2933700"/>
            <a:ext cx="3508375" cy="290830"/>
          </a:xfrm>
          <a:prstGeom prst="rect">
            <a:avLst/>
          </a:prstGeom>
          <a:noFill/>
        </p:spPr>
        <p:txBody>
          <a:bodyPr lIns="0" tIns="0" rIns="0" bIns="0" anchor="ctr"/>
          <a:lstStyle/>
          <a:p>
            <a:pPr marL="0" marR="0" lvl="0" indent="0" algn="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rgbClr val="046FB6"/>
                </a:solidFill>
                <a:effectLst/>
                <a:uLnTx/>
                <a:uFillTx/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rPr>
              <a:t>16X16</a:t>
            </a: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46FB6"/>
                </a:solidFill>
                <a:effectLst/>
                <a:uLnTx/>
                <a:uFillTx/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rPr>
              <a:t>点阵移动</a:t>
            </a: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46FB6"/>
                </a:solidFill>
                <a:effectLst/>
                <a:uLnTx/>
                <a:uFillTx/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rPr>
              <a:t>特效显示装置</a:t>
            </a:r>
            <a:endParaRPr kumimoji="0" lang="zh-CN" altLang="en-US" sz="2000" b="0" i="0" u="none" strike="noStrike" kern="0" cap="none" spc="0" normalizeH="0" baseline="0" noProof="0" dirty="0">
              <a:ln>
                <a:noFill/>
              </a:ln>
              <a:solidFill>
                <a:srgbClr val="046FB6"/>
              </a:solidFill>
              <a:effectLst/>
              <a:uLnTx/>
              <a:uFillTx/>
              <a:latin typeface="字魂59号-创粗黑" panose="00000500000000000000" pitchFamily="2" charset="-122"/>
              <a:ea typeface="字魂59号-创粗黑" panose="00000500000000000000" pitchFamily="2" charset="-122"/>
              <a:sym typeface="字魂59号-创粗黑" panose="00000500000000000000" pitchFamily="2" charset="-122"/>
            </a:endParaRPr>
          </a:p>
        </p:txBody>
      </p:sp>
      <p:sp>
        <p:nvSpPr>
          <p:cNvPr id="132" name="KSO_GT1"/>
          <p:cNvSpPr txBox="1"/>
          <p:nvPr>
            <p:custDataLst>
              <p:tags r:id="rId5"/>
            </p:custDataLst>
          </p:nvPr>
        </p:nvSpPr>
        <p:spPr>
          <a:xfrm>
            <a:off x="1993266" y="1056322"/>
            <a:ext cx="2074863" cy="290513"/>
          </a:xfrm>
          <a:prstGeom prst="rect">
            <a:avLst/>
          </a:prstGeom>
          <a:noFill/>
        </p:spPr>
        <p:txBody>
          <a:bodyPr lIns="0" tIns="0" rIns="0" bIns="0" anchor="ctr"/>
          <a:lstStyle/>
          <a:p>
            <a:pPr marL="0" marR="0" lvl="0" indent="0" algn="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46FB6"/>
                </a:solidFill>
                <a:effectLst/>
                <a:uLnTx/>
                <a:uFillTx/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rPr>
              <a:t>多功能</a:t>
            </a: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46FB6"/>
                </a:solidFill>
                <a:effectLst/>
                <a:uLnTx/>
                <a:uFillTx/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rPr>
              <a:t>电子表</a:t>
            </a:r>
            <a:endParaRPr kumimoji="0" lang="zh-CN" altLang="en-US" sz="2000" b="0" i="0" u="none" strike="noStrike" kern="0" cap="none" spc="0" normalizeH="0" baseline="0" noProof="0" dirty="0">
              <a:ln>
                <a:noFill/>
              </a:ln>
              <a:solidFill>
                <a:srgbClr val="046FB6"/>
              </a:solidFill>
              <a:effectLst/>
              <a:uLnTx/>
              <a:uFillTx/>
              <a:latin typeface="字魂59号-创粗黑" panose="00000500000000000000" pitchFamily="2" charset="-122"/>
              <a:ea typeface="字魂59号-创粗黑" panose="00000500000000000000" pitchFamily="2" charset="-122"/>
              <a:sym typeface="字魂59号-创粗黑" panose="00000500000000000000" pitchFamily="2" charset="-122"/>
            </a:endParaRPr>
          </a:p>
        </p:txBody>
      </p:sp>
      <p:grpSp>
        <p:nvGrpSpPr>
          <p:cNvPr id="137" name="组合 136"/>
          <p:cNvGrpSpPr/>
          <p:nvPr>
            <p:custDataLst>
              <p:tags r:id="rId6"/>
            </p:custDataLst>
          </p:nvPr>
        </p:nvGrpSpPr>
        <p:grpSpPr>
          <a:xfrm>
            <a:off x="1201738" y="3060144"/>
            <a:ext cx="1152526" cy="1117997"/>
            <a:chOff x="3078163" y="2141934"/>
            <a:chExt cx="1152526" cy="1117997"/>
          </a:xfrm>
        </p:grpSpPr>
        <p:sp>
          <p:nvSpPr>
            <p:cNvPr id="138" name="圆角矩形 37"/>
            <p:cNvSpPr/>
            <p:nvPr>
              <p:custDataLst>
                <p:tags r:id="rId7"/>
              </p:custDataLst>
            </p:nvPr>
          </p:nvSpPr>
          <p:spPr>
            <a:xfrm rot="1132031">
              <a:off x="3216276" y="2141934"/>
              <a:ext cx="1014413" cy="1117997"/>
            </a:xfrm>
            <a:prstGeom prst="roundRect">
              <a:avLst>
                <a:gd name="adj" fmla="val 12132"/>
              </a:avLst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endParaRPr>
            </a:p>
          </p:txBody>
        </p:sp>
        <p:sp>
          <p:nvSpPr>
            <p:cNvPr id="139" name="圆角矩形 26"/>
            <p:cNvSpPr/>
            <p:nvPr>
              <p:custDataLst>
                <p:tags r:id="rId8"/>
              </p:custDataLst>
            </p:nvPr>
          </p:nvSpPr>
          <p:spPr>
            <a:xfrm rot="1132031">
              <a:off x="3078163" y="2765822"/>
              <a:ext cx="1014412" cy="476250"/>
            </a:xfrm>
            <a:custGeom>
              <a:avLst/>
              <a:gdLst/>
              <a:ahLst/>
              <a:cxnLst/>
              <a:rect l="l" t="t" r="r" b="b"/>
              <a:pathLst>
                <a:path w="1321797" h="826698">
                  <a:moveTo>
                    <a:pt x="0" y="451707"/>
                  </a:moveTo>
                  <a:lnTo>
                    <a:pt x="1321797" y="0"/>
                  </a:lnTo>
                  <a:lnTo>
                    <a:pt x="1321797" y="666338"/>
                  </a:lnTo>
                  <a:cubicBezTo>
                    <a:pt x="1321797" y="754902"/>
                    <a:pt x="1250001" y="826698"/>
                    <a:pt x="1161437" y="826698"/>
                  </a:cubicBezTo>
                  <a:lnTo>
                    <a:pt x="160360" y="826698"/>
                  </a:lnTo>
                  <a:cubicBezTo>
                    <a:pt x="71796" y="826698"/>
                    <a:pt x="0" y="754902"/>
                    <a:pt x="0" y="666338"/>
                  </a:cubicBezTo>
                  <a:close/>
                </a:path>
              </a:pathLst>
            </a:custGeom>
            <a:solidFill>
              <a:srgbClr val="FFFFFF">
                <a:alpha val="67843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endParaRPr>
            </a:p>
          </p:txBody>
        </p:sp>
        <p:sp>
          <p:nvSpPr>
            <p:cNvPr id="140" name="KSO_GN2"/>
            <p:cNvSpPr/>
            <p:nvPr>
              <p:custDataLst>
                <p:tags r:id="rId9"/>
              </p:custDataLst>
            </p:nvPr>
          </p:nvSpPr>
          <p:spPr>
            <a:xfrm rot="1132031">
              <a:off x="3259138" y="2165747"/>
              <a:ext cx="931862" cy="1070372"/>
            </a:xfrm>
            <a:prstGeom prst="roundRect">
              <a:avLst>
                <a:gd name="adj" fmla="val 12132"/>
              </a:avLst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8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字魂59号-创粗黑" panose="00000500000000000000" pitchFamily="2" charset="-122"/>
                  <a:ea typeface="字魂59号-创粗黑" panose="00000500000000000000" pitchFamily="2" charset="-122"/>
                  <a:sym typeface="字魂59号-创粗黑" panose="00000500000000000000" pitchFamily="2" charset="-122"/>
                </a:rPr>
                <a:t>B</a:t>
              </a:r>
              <a:endParaRPr kumimoji="0" lang="zh-CN" altLang="en-US" sz="8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endParaRPr>
            </a:p>
          </p:txBody>
        </p:sp>
      </p:grpSp>
      <p:grpSp>
        <p:nvGrpSpPr>
          <p:cNvPr id="141" name="组合 140"/>
          <p:cNvGrpSpPr/>
          <p:nvPr>
            <p:custDataLst>
              <p:tags r:id="rId10"/>
            </p:custDataLst>
          </p:nvPr>
        </p:nvGrpSpPr>
        <p:grpSpPr>
          <a:xfrm>
            <a:off x="1351925" y="1333033"/>
            <a:ext cx="1138864" cy="1116806"/>
            <a:chOff x="1351925" y="1333033"/>
            <a:chExt cx="1138864" cy="1116806"/>
          </a:xfrm>
        </p:grpSpPr>
        <p:sp>
          <p:nvSpPr>
            <p:cNvPr id="142" name="圆角矩形 31"/>
            <p:cNvSpPr/>
            <p:nvPr>
              <p:custDataLst>
                <p:tags r:id="rId11"/>
              </p:custDataLst>
            </p:nvPr>
          </p:nvSpPr>
          <p:spPr>
            <a:xfrm rot="20248206">
              <a:off x="1351925" y="1333033"/>
              <a:ext cx="1014412" cy="1116806"/>
            </a:xfrm>
            <a:prstGeom prst="roundRect">
              <a:avLst>
                <a:gd name="adj" fmla="val 12132"/>
              </a:avLst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8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字魂59号-创粗黑" panose="00000500000000000000" pitchFamily="2" charset="-122"/>
                  <a:ea typeface="字魂59号-创粗黑" panose="00000500000000000000" pitchFamily="2" charset="-122"/>
                  <a:sym typeface="字魂59号-创粗黑" panose="00000500000000000000" pitchFamily="2" charset="-122"/>
                </a:rPr>
                <a:t>A</a:t>
              </a:r>
              <a:endParaRPr kumimoji="0" lang="zh-CN" altLang="en-US" sz="8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endParaRPr>
            </a:p>
          </p:txBody>
        </p:sp>
        <p:sp>
          <p:nvSpPr>
            <p:cNvPr id="143" name="圆角矩形 9"/>
            <p:cNvSpPr/>
            <p:nvPr>
              <p:custDataLst>
                <p:tags r:id="rId12"/>
              </p:custDataLst>
            </p:nvPr>
          </p:nvSpPr>
          <p:spPr>
            <a:xfrm rot="20248206">
              <a:off x="1476376" y="1883569"/>
              <a:ext cx="1014413" cy="541735"/>
            </a:xfrm>
            <a:custGeom>
              <a:avLst/>
              <a:gdLst/>
              <a:ahLst/>
              <a:cxnLst/>
              <a:rect l="l" t="t" r="r" b="b"/>
              <a:pathLst>
                <a:path w="1470269" h="1046776">
                  <a:moveTo>
                    <a:pt x="0" y="0"/>
                  </a:moveTo>
                  <a:lnTo>
                    <a:pt x="1470269" y="609904"/>
                  </a:lnTo>
                  <a:lnTo>
                    <a:pt x="1470269" y="868403"/>
                  </a:lnTo>
                  <a:cubicBezTo>
                    <a:pt x="1470269" y="966916"/>
                    <a:pt x="1390409" y="1046776"/>
                    <a:pt x="1291896" y="1046776"/>
                  </a:cubicBezTo>
                  <a:lnTo>
                    <a:pt x="178373" y="1046776"/>
                  </a:lnTo>
                  <a:cubicBezTo>
                    <a:pt x="79860" y="1046776"/>
                    <a:pt x="0" y="966916"/>
                    <a:pt x="0" y="868403"/>
                  </a:cubicBezTo>
                  <a:close/>
                </a:path>
              </a:pathLst>
            </a:custGeom>
            <a:solidFill>
              <a:srgbClr val="FFFFFF">
                <a:alpha val="67843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endParaRPr>
            </a:p>
          </p:txBody>
        </p:sp>
        <p:sp>
          <p:nvSpPr>
            <p:cNvPr id="144" name="KSO_GN1"/>
            <p:cNvSpPr/>
            <p:nvPr>
              <p:custDataLst>
                <p:tags r:id="rId13"/>
              </p:custDataLst>
            </p:nvPr>
          </p:nvSpPr>
          <p:spPr>
            <a:xfrm rot="20248206">
              <a:off x="1371601" y="1346597"/>
              <a:ext cx="931863" cy="1071563"/>
            </a:xfrm>
            <a:prstGeom prst="roundRect">
              <a:avLst>
                <a:gd name="adj" fmla="val 12132"/>
              </a:avLst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endParaRPr>
            </a:p>
          </p:txBody>
        </p:sp>
      </p:grpSp>
      <p:sp>
        <p:nvSpPr>
          <p:cNvPr id="146" name="KSO_GT2.1"/>
          <p:cNvSpPr txBox="1"/>
          <p:nvPr>
            <p:custDataLst>
              <p:tags r:id="rId14"/>
            </p:custDataLst>
          </p:nvPr>
        </p:nvSpPr>
        <p:spPr>
          <a:xfrm>
            <a:off x="2884488" y="3352011"/>
            <a:ext cx="3276600" cy="553640"/>
          </a:xfrm>
          <a:prstGeom prst="rect">
            <a:avLst/>
          </a:prstGeom>
          <a:noFill/>
        </p:spPr>
        <p:txBody>
          <a:bodyPr lIns="0" tIns="0" rIns="0" bIns="0" anchor="ctr"/>
          <a:lstStyle/>
          <a:p>
            <a:pPr marL="0"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sz="1600" b="1" i="0" u="none" strike="noStrike" kern="0" cap="none" spc="0" normalizeH="0" baseline="0">
                <a:ln>
                  <a:noFill/>
                </a:ln>
                <a:solidFill>
                  <a:srgbClr val="404040"/>
                </a:solidFill>
                <a:effectLst/>
                <a:uFillTx/>
                <a:latin typeface="Arial" panose="020B0604020202020204"/>
                <a:ea typeface="宋体" panose="02010600030101010101" pitchFamily="2" charset="-122"/>
                <a:cs typeface="Arial" panose="020B0604020202020204"/>
                <a:sym typeface="字魂59号-创粗黑" panose="00000500000000000000" pitchFamily="2" charset="-122"/>
              </a:rPr>
              <a:t>移动</a:t>
            </a:r>
            <a:r>
              <a:rPr kumimoji="0" sz="1600" b="1" i="0" u="none" strike="noStrike" kern="0" cap="none" spc="0" normalizeH="0" baseline="0">
                <a:ln>
                  <a:noFill/>
                </a:ln>
                <a:solidFill>
                  <a:srgbClr val="404040"/>
                </a:solidFill>
                <a:effectLst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字魂59号-创粗黑" panose="00000500000000000000" pitchFamily="2" charset="-122"/>
              </a:rPr>
              <a:t>特效，显示</a:t>
            </a:r>
            <a:r>
              <a:rPr kumimoji="0" lang="zh-CN" sz="1600" b="1" i="0" u="none" strike="noStrike" kern="0" cap="none" spc="0" normalizeH="0" baseline="0">
                <a:ln>
                  <a:noFill/>
                </a:ln>
                <a:solidFill>
                  <a:srgbClr val="404040"/>
                </a:solidFill>
                <a:effectLst/>
                <a:uFillTx/>
                <a:latin typeface="Arial" panose="020B0604020202020204"/>
                <a:ea typeface="宋体" panose="02010600030101010101" pitchFamily="2" charset="-122"/>
                <a:cs typeface="Arial" panose="020B0604020202020204"/>
                <a:sym typeface="字魂59号-创粗黑" panose="00000500000000000000" pitchFamily="2" charset="-122"/>
              </a:rPr>
              <a:t>汉</a:t>
            </a:r>
            <a:r>
              <a:rPr kumimoji="0" sz="1600" b="1" i="0" u="none" strike="noStrike" kern="0" cap="none" spc="0" normalizeH="0" baseline="0">
                <a:ln>
                  <a:noFill/>
                </a:ln>
                <a:solidFill>
                  <a:srgbClr val="404040"/>
                </a:solidFill>
                <a:effectLst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字魂59号-创粗黑" panose="00000500000000000000" pitchFamily="2" charset="-122"/>
              </a:rPr>
              <a:t>字</a:t>
            </a:r>
            <a:r>
              <a:rPr kumimoji="0" lang="zh-CN" sz="1600" b="1" i="0" u="none" strike="noStrike" kern="0" cap="none" spc="0" normalizeH="0" baseline="0">
                <a:ln>
                  <a:noFill/>
                </a:ln>
                <a:solidFill>
                  <a:srgbClr val="404040"/>
                </a:solidFill>
                <a:effectLst/>
                <a:uFillTx/>
                <a:latin typeface="Arial" panose="020B0604020202020204"/>
                <a:ea typeface="宋体" panose="02010600030101010101" pitchFamily="2" charset="-122"/>
                <a:cs typeface="Arial" panose="020B0604020202020204"/>
                <a:sym typeface="字魂59号-创粗黑" panose="00000500000000000000" pitchFamily="2" charset="-122"/>
              </a:rPr>
              <a:t>、</a:t>
            </a:r>
            <a:r>
              <a:rPr kumimoji="0" sz="1600" b="1" i="0" u="none" strike="noStrike" kern="0" cap="none" spc="0" normalizeH="0" baseline="0">
                <a:ln>
                  <a:noFill/>
                </a:ln>
                <a:solidFill>
                  <a:srgbClr val="404040"/>
                </a:solidFill>
                <a:effectLst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字魂59号-创粗黑" panose="00000500000000000000" pitchFamily="2" charset="-122"/>
              </a:rPr>
              <a:t>数字</a:t>
            </a:r>
            <a:r>
              <a:rPr kumimoji="0" lang="zh-CN" sz="1600" b="1" i="0" u="none" strike="noStrike" kern="0" cap="none" spc="0" normalizeH="0" baseline="0">
                <a:ln>
                  <a:noFill/>
                </a:ln>
                <a:solidFill>
                  <a:srgbClr val="404040"/>
                </a:solidFill>
                <a:effectLst/>
                <a:uFillTx/>
                <a:latin typeface="Arial" panose="020B0604020202020204"/>
                <a:ea typeface="宋体" panose="02010600030101010101" pitchFamily="2" charset="-122"/>
                <a:cs typeface="Arial" panose="020B0604020202020204"/>
                <a:sym typeface="字魂59号-创粗黑" panose="00000500000000000000" pitchFamily="2" charset="-122"/>
              </a:rPr>
              <a:t>和字母</a:t>
            </a:r>
            <a:endParaRPr kumimoji="0" lang="zh-CN" sz="1600" b="1" i="0" u="none" strike="noStrike" kern="0" cap="none" spc="0" normalizeH="0" baseline="0">
              <a:ln>
                <a:noFill/>
              </a:ln>
              <a:solidFill>
                <a:srgbClr val="404040"/>
              </a:solidFill>
              <a:effectLst/>
              <a:uFillTx/>
              <a:latin typeface="Arial" panose="020B0604020202020204"/>
              <a:ea typeface="宋体" panose="02010600030101010101" pitchFamily="2" charset="-122"/>
              <a:cs typeface="Arial" panose="020B0604020202020204"/>
              <a:sym typeface="字魂59号-创粗黑" panose="00000500000000000000" pitchFamily="2" charset="-122"/>
            </a:endParaRPr>
          </a:p>
        </p:txBody>
      </p:sp>
      <p:sp>
        <p:nvSpPr>
          <p:cNvPr id="147" name="KSO_GT1.1"/>
          <p:cNvSpPr txBox="1"/>
          <p:nvPr>
            <p:custDataLst>
              <p:tags r:id="rId15"/>
            </p:custDataLst>
          </p:nvPr>
        </p:nvSpPr>
        <p:spPr>
          <a:xfrm>
            <a:off x="2884805" y="1487170"/>
            <a:ext cx="4084955" cy="553720"/>
          </a:xfrm>
          <a:prstGeom prst="rect">
            <a:avLst/>
          </a:prstGeom>
          <a:noFill/>
        </p:spPr>
        <p:txBody>
          <a:bodyPr lIns="0" tIns="0" rIns="0" bIns="0" anchor="ctr"/>
          <a:lstStyle/>
          <a:p>
            <a:pPr marL="0"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sz="1600" b="1" i="0" u="none" strike="noStrike" kern="0" cap="none" spc="0" normalizeH="0" baseline="0">
                <a:ln>
                  <a:noFill/>
                </a:ln>
                <a:solidFill>
                  <a:srgbClr val="404040"/>
                </a:solidFill>
                <a:effectLst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字魂59号-创粗黑" panose="00000500000000000000" pitchFamily="2" charset="-122"/>
              </a:rPr>
              <a:t>显示时间，闹钟功能，秒表</a:t>
            </a:r>
            <a:r>
              <a:rPr kumimoji="0" lang="zh-CN" sz="1600" b="1" i="0" u="none" strike="noStrike" kern="0" cap="none" spc="0" normalizeH="0" baseline="0">
                <a:ln>
                  <a:noFill/>
                </a:ln>
                <a:solidFill>
                  <a:srgbClr val="404040"/>
                </a:solidFill>
                <a:effectLst/>
                <a:uFillTx/>
                <a:latin typeface="Arial" panose="020B0604020202020204"/>
                <a:ea typeface="宋体" panose="02010600030101010101" pitchFamily="2" charset="-122"/>
                <a:cs typeface="Arial" panose="020B0604020202020204"/>
                <a:sym typeface="字魂59号-创粗黑" panose="00000500000000000000" pitchFamily="2" charset="-122"/>
              </a:rPr>
              <a:t>计时</a:t>
            </a:r>
            <a:r>
              <a:rPr kumimoji="0" sz="1600" b="1" i="0" u="none" strike="noStrike" kern="0" cap="none" spc="0" normalizeH="0" baseline="0">
                <a:ln>
                  <a:noFill/>
                </a:ln>
                <a:solidFill>
                  <a:srgbClr val="404040"/>
                </a:solidFill>
                <a:effectLst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字魂59号-创粗黑" panose="00000500000000000000" pitchFamily="2" charset="-122"/>
              </a:rPr>
              <a:t>，温度</a:t>
            </a:r>
            <a:r>
              <a:rPr kumimoji="0" lang="zh-CN" sz="1600" b="1" i="0" u="none" strike="noStrike" kern="0" cap="none" spc="0" normalizeH="0" baseline="0">
                <a:ln>
                  <a:noFill/>
                </a:ln>
                <a:solidFill>
                  <a:srgbClr val="404040"/>
                </a:solidFill>
                <a:effectLst/>
                <a:uFillTx/>
                <a:latin typeface="Arial" panose="020B0604020202020204"/>
                <a:ea typeface="宋体" panose="02010600030101010101" pitchFamily="2" charset="-122"/>
                <a:cs typeface="Arial" panose="020B0604020202020204"/>
                <a:sym typeface="字魂59号-创粗黑" panose="00000500000000000000" pitchFamily="2" charset="-122"/>
              </a:rPr>
              <a:t>监控</a:t>
            </a:r>
            <a:endParaRPr kumimoji="0" lang="zh-CN" sz="1600" b="1" i="0" u="none" strike="noStrike" kern="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Arial" panose="020B0604020202020204"/>
              <a:ea typeface="宋体" panose="02010600030101010101" pitchFamily="2" charset="-122"/>
              <a:cs typeface="Arial" panose="020B0604020202020204"/>
              <a:sym typeface="字魂59号-创粗黑" panose="00000500000000000000" pitchFamily="2" charset="-122"/>
            </a:endParaRPr>
          </a:p>
        </p:txBody>
      </p:sp>
      <p:grpSp>
        <p:nvGrpSpPr>
          <p:cNvPr id="6" name="Group 134"/>
          <p:cNvGrpSpPr/>
          <p:nvPr/>
        </p:nvGrpSpPr>
        <p:grpSpPr>
          <a:xfrm>
            <a:off x="0" y="-85725"/>
            <a:ext cx="786130" cy="571046"/>
            <a:chOff x="-504366" y="-920638"/>
            <a:chExt cx="2487931" cy="1367675"/>
          </a:xfrm>
        </p:grpSpPr>
        <p:sp>
          <p:nvSpPr>
            <p:cNvPr id="7" name="Shape 132"/>
            <p:cNvSpPr/>
            <p:nvPr/>
          </p:nvSpPr>
          <p:spPr>
            <a:xfrm>
              <a:off x="-504366" y="-568246"/>
              <a:ext cx="2487931" cy="1015283"/>
            </a:xfrm>
            <a:prstGeom prst="roundRect">
              <a:avLst>
                <a:gd name="adj" fmla="val 25000"/>
              </a:avLst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" name="Shape 133"/>
            <p:cNvSpPr/>
            <p:nvPr/>
          </p:nvSpPr>
          <p:spPr>
            <a:xfrm>
              <a:off x="118622" y="-920638"/>
              <a:ext cx="952568" cy="1367241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>
              <a:lvl1pPr>
                <a:defRPr sz="6400">
                  <a:solidFill>
                    <a:srgbClr val="FFFFFF"/>
                  </a:solidFill>
                  <a:latin typeface="Calibri Light" panose="020F0302020204030204"/>
                  <a:ea typeface="Calibri Light" panose="020F0302020204030204"/>
                  <a:cs typeface="Calibri Light" panose="020F0302020204030204"/>
                  <a:sym typeface="Calibri Light" panose="020F0302020204030204"/>
                </a:defRPr>
              </a:lvl1pPr>
            </a:lstStyle>
            <a:p>
              <a:pPr>
                <a:defRPr sz="36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defRPr>
              </a:pPr>
              <a:r>
                <a:rPr lang="en-US" sz="3200">
                  <a:solidFill>
                    <a:srgbClr val="FFFFFF"/>
                  </a:solidFill>
                  <a:latin typeface="Calibri Light" panose="020F0302020204030204"/>
                  <a:ea typeface="Calibri Light" panose="020F0302020204030204"/>
                  <a:cs typeface="Calibri Light" panose="020F0302020204030204"/>
                  <a:sym typeface="Calibri Light" panose="020F0302020204030204"/>
                </a:rPr>
                <a:t>2</a:t>
              </a:r>
              <a:endParaRPr lang="en-US" sz="3200">
                <a:solidFill>
                  <a:srgbClr val="FFFFFF"/>
                </a:solidFill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endParaRP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853440" y="87630"/>
            <a:ext cx="30480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sz="2000" kern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字魂59号-创粗黑" panose="00000500000000000000" pitchFamily="2" charset="-122"/>
              </a:rPr>
              <a:t>项目介绍</a:t>
            </a:r>
            <a:endParaRPr sz="2000" kern="0">
              <a:ln>
                <a:noFill/>
              </a:ln>
              <a:solidFill>
                <a:schemeClr val="accent1"/>
              </a:solidFill>
              <a:effectLst/>
              <a:uFillTx/>
              <a:latin typeface="Calibri Light" panose="020F0302020204030204"/>
              <a:ea typeface="Calibri Light" panose="020F0302020204030204"/>
              <a:cs typeface="Calibri Light" panose="020F030202020403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0">
        <p14:prism isInverted="1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 tmFilter="0,0; .5, 1; 1, 1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750"/>
                            </p:stCondLst>
                            <p:childTnLst>
                              <p:par>
                                <p:cTn id="22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250"/>
                            </p:stCondLst>
                            <p:childTnLst>
                              <p:par>
                                <p:cTn id="27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75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250"/>
                            </p:stCondLst>
                            <p:childTnLst>
                              <p:par>
                                <p:cTn id="36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 tmFilter="0,0; .5, 1; 1, 1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449"/>
                            </p:stCondLst>
                            <p:childTnLst>
                              <p:par>
                                <p:cTn id="4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949"/>
                            </p:stCondLst>
                            <p:childTnLst>
                              <p:par>
                                <p:cTn id="4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 tmFilter="0,0; .5, 1; 1, 1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449"/>
                            </p:stCondLst>
                            <p:childTnLst>
                              <p:par>
                                <p:cTn id="57" presetID="2" presetClass="entr" presetSubtype="8" fill="hold" grpId="1" nodeType="after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8" dur="indefinite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3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3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0" grpId="0"/>
      <p:bldP spid="131" grpId="0"/>
      <p:bldP spid="132" grpId="0"/>
      <p:bldP spid="146" grpId="0"/>
      <p:bldP spid="147" grpId="0"/>
      <p:bldP spid="6" grpId="1" bldLvl="0" animBg="1" advAuto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H_Others_1"/>
          <p:cNvSpPr/>
          <p:nvPr>
            <p:custDataLst>
              <p:tags r:id="rId1"/>
            </p:custDataLst>
          </p:nvPr>
        </p:nvSpPr>
        <p:spPr bwMode="auto">
          <a:xfrm flipH="1">
            <a:off x="0" y="124619"/>
            <a:ext cx="2057400" cy="681390"/>
          </a:xfrm>
          <a:prstGeom prst="rect">
            <a:avLst/>
          </a:prstGeom>
          <a:solidFill>
            <a:srgbClr val="004560"/>
          </a:solidFill>
          <a:ln w="9525">
            <a:noFill/>
            <a:miter lim="800000"/>
          </a:ln>
        </p:spPr>
        <p:txBody>
          <a:bodyPr wrap="square" lIns="0" tIns="0" rIns="54000" bIns="0" anchor="ctr">
            <a:no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  <a:defRPr/>
            </a:pPr>
            <a:r>
              <a:rPr lang="en-US" altLang="zh-CN" sz="4000" dirty="0">
                <a:solidFill>
                  <a:srgbClr val="FFFFFF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Times New Roman" panose="02020603050405020304" pitchFamily="18" charset="0"/>
                <a:sym typeface="字魂59号-创粗黑" panose="00000500000000000000" pitchFamily="2" charset="-122"/>
              </a:rPr>
              <a:t>NO.2</a:t>
            </a:r>
            <a:endParaRPr lang="en-US" altLang="zh-CN" sz="4000" dirty="0">
              <a:solidFill>
                <a:srgbClr val="FFFFFF"/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Times New Roman" panose="02020603050405020304" pitchFamily="18" charset="0"/>
              <a:sym typeface="字魂59号-创粗黑" panose="00000500000000000000" pitchFamily="2" charset="-122"/>
            </a:endParaRPr>
          </a:p>
        </p:txBody>
      </p:sp>
      <p:sp>
        <p:nvSpPr>
          <p:cNvPr id="9" name="MH_Number_1">
            <a:hlinkClick r:id="rId2" action="ppaction://hlinksldjump"/>
          </p:cNvPr>
          <p:cNvSpPr/>
          <p:nvPr>
            <p:custDataLst>
              <p:tags r:id="rId3"/>
            </p:custDataLst>
          </p:nvPr>
        </p:nvSpPr>
        <p:spPr bwMode="auto">
          <a:xfrm>
            <a:off x="4045393" y="1285711"/>
            <a:ext cx="1383415" cy="725955"/>
          </a:xfrm>
          <a:custGeom>
            <a:avLst/>
            <a:gdLst>
              <a:gd name="connsiteX0" fmla="*/ 0 w 374121"/>
              <a:gd name="connsiteY0" fmla="*/ 0 h 196322"/>
              <a:gd name="connsiteX1" fmla="*/ 274519 w 374121"/>
              <a:gd name="connsiteY1" fmla="*/ 0 h 196322"/>
              <a:gd name="connsiteX2" fmla="*/ 374121 w 374121"/>
              <a:gd name="connsiteY2" fmla="*/ 196322 h 196322"/>
              <a:gd name="connsiteX3" fmla="*/ 0 w 374121"/>
              <a:gd name="connsiteY3" fmla="*/ 196322 h 196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4121" h="196322">
                <a:moveTo>
                  <a:pt x="0" y="0"/>
                </a:moveTo>
                <a:lnTo>
                  <a:pt x="274519" y="0"/>
                </a:lnTo>
                <a:lnTo>
                  <a:pt x="374121" y="196322"/>
                </a:lnTo>
                <a:lnTo>
                  <a:pt x="0" y="196322"/>
                </a:lnTo>
                <a:close/>
              </a:path>
            </a:pathLst>
          </a:custGeom>
          <a:solidFill>
            <a:srgbClr val="004560"/>
          </a:solidFill>
          <a:ln w="12700">
            <a:noFill/>
            <a:miter lim="800000"/>
          </a:ln>
        </p:spPr>
        <p:txBody>
          <a:bodyPr wrap="square" lIns="0" tIns="0" rIns="54000" bIns="0" anchor="ctr">
            <a:noAutofit/>
          </a:bodyPr>
          <a:lstStyle/>
          <a:p>
            <a:pPr algn="ctr">
              <a:spcBef>
                <a:spcPct val="0"/>
              </a:spcBef>
            </a:pPr>
            <a:r>
              <a:rPr lang="en-US" altLang="zh-CN" sz="6000" dirty="0">
                <a:solidFill>
                  <a:srgbClr val="FFFFFF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Times New Roman" panose="02020603050405020304" pitchFamily="18" charset="0"/>
                <a:sym typeface="字魂59号-创粗黑" panose="00000500000000000000" pitchFamily="2" charset="-122"/>
              </a:rPr>
              <a:t>02</a:t>
            </a:r>
            <a:endParaRPr lang="zh-CN" altLang="en-US" sz="6000" dirty="0">
              <a:solidFill>
                <a:srgbClr val="FFFFFF"/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Times New Roman" panose="02020603050405020304" pitchFamily="18" charset="0"/>
              <a:sym typeface="字魂59号-创粗黑" panose="00000500000000000000" pitchFamily="2" charset="-122"/>
            </a:endParaRPr>
          </a:p>
        </p:txBody>
      </p:sp>
      <p:sp>
        <p:nvSpPr>
          <p:cNvPr id="10" name="MH_Entry_1">
            <a:hlinkClick r:id="rId2" action="ppaction://hlinksldjump"/>
          </p:cNvPr>
          <p:cNvSpPr/>
          <p:nvPr>
            <p:custDataLst>
              <p:tags r:id="rId4"/>
            </p:custDataLst>
          </p:nvPr>
        </p:nvSpPr>
        <p:spPr>
          <a:xfrm>
            <a:off x="2057400" y="2316079"/>
            <a:ext cx="5359401" cy="549627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-1" fmla="*/ 0 w 2520280"/>
              <a:gd name="connsiteY0-2" fmla="*/ 1584176 h 1872208"/>
              <a:gd name="connsiteX1-3" fmla="*/ 2520280 w 2520280"/>
              <a:gd name="connsiteY1-4" fmla="*/ 1584176 h 1872208"/>
              <a:gd name="connsiteX2-5" fmla="*/ 2520280 w 2520280"/>
              <a:gd name="connsiteY2-6" fmla="*/ 1872208 h 1872208"/>
              <a:gd name="connsiteX3-7" fmla="*/ 0 w 2520280"/>
              <a:gd name="connsiteY3-8" fmla="*/ 1872208 h 1872208"/>
              <a:gd name="connsiteX4-9" fmla="*/ 0 w 2520280"/>
              <a:gd name="connsiteY4-10" fmla="*/ 1584176 h 1872208"/>
              <a:gd name="connsiteX5-11" fmla="*/ 0 w 2520280"/>
              <a:gd name="connsiteY5-12" fmla="*/ 0 h 1872208"/>
              <a:gd name="connsiteX6-13" fmla="*/ 2520280 w 2520280"/>
              <a:gd name="connsiteY6-14" fmla="*/ 0 h 1872208"/>
              <a:gd name="connsiteX7-15" fmla="*/ 0 w 2520280"/>
              <a:gd name="connsiteY7-16" fmla="*/ 0 h 1872208"/>
              <a:gd name="connsiteX0-17" fmla="*/ 0 w 2520280"/>
              <a:gd name="connsiteY0-18" fmla="*/ 1872208 h 1872208"/>
              <a:gd name="connsiteX1-19" fmla="*/ 2520280 w 2520280"/>
              <a:gd name="connsiteY1-20" fmla="*/ 1584176 h 1872208"/>
              <a:gd name="connsiteX2-21" fmla="*/ 2520280 w 2520280"/>
              <a:gd name="connsiteY2-22" fmla="*/ 1872208 h 1872208"/>
              <a:gd name="connsiteX3-23" fmla="*/ 0 w 2520280"/>
              <a:gd name="connsiteY3-24" fmla="*/ 1872208 h 1872208"/>
              <a:gd name="connsiteX4-25" fmla="*/ 0 w 2520280"/>
              <a:gd name="connsiteY4-26" fmla="*/ 0 h 1872208"/>
              <a:gd name="connsiteX5-27" fmla="*/ 2520280 w 2520280"/>
              <a:gd name="connsiteY5-28" fmla="*/ 0 h 1872208"/>
              <a:gd name="connsiteX6-29" fmla="*/ 0 w 2520280"/>
              <a:gd name="connsiteY6-30" fmla="*/ 0 h 1872208"/>
              <a:gd name="connsiteX0-31" fmla="*/ 0 w 2520280"/>
              <a:gd name="connsiteY0-32" fmla="*/ 1872208 h 1872208"/>
              <a:gd name="connsiteX1-33" fmla="*/ 2520280 w 2520280"/>
              <a:gd name="connsiteY1-34" fmla="*/ 1872208 h 1872208"/>
              <a:gd name="connsiteX2-35" fmla="*/ 0 w 2520280"/>
              <a:gd name="connsiteY2-36" fmla="*/ 1872208 h 1872208"/>
              <a:gd name="connsiteX3-37" fmla="*/ 0 w 2520280"/>
              <a:gd name="connsiteY3-38" fmla="*/ 0 h 1872208"/>
              <a:gd name="connsiteX4-39" fmla="*/ 2520280 w 2520280"/>
              <a:gd name="connsiteY4-40" fmla="*/ 0 h 1872208"/>
              <a:gd name="connsiteX5-41" fmla="*/ 0 w 2520280"/>
              <a:gd name="connsiteY5-42" fmla="*/ 0 h 1872208"/>
              <a:gd name="connsiteX0-43" fmla="*/ 0 w 2520280"/>
              <a:gd name="connsiteY0-44" fmla="*/ 1872208 h 1872208"/>
              <a:gd name="connsiteX1-45" fmla="*/ 2520280 w 2520280"/>
              <a:gd name="connsiteY1-46" fmla="*/ 1872208 h 1872208"/>
              <a:gd name="connsiteX2-47" fmla="*/ 0 w 2520280"/>
              <a:gd name="connsiteY2-48" fmla="*/ 1872208 h 1872208"/>
              <a:gd name="connsiteX3-49" fmla="*/ 0 w 2520280"/>
              <a:gd name="connsiteY3-50" fmla="*/ 0 h 1872208"/>
              <a:gd name="connsiteX4-51" fmla="*/ 34255 w 2520280"/>
              <a:gd name="connsiteY4-52" fmla="*/ 0 h 1872208"/>
              <a:gd name="connsiteX5-53" fmla="*/ 0 w 2520280"/>
              <a:gd name="connsiteY5-54" fmla="*/ 0 h 1872208"/>
              <a:gd name="connsiteX0-55" fmla="*/ 0 w 2520280"/>
              <a:gd name="connsiteY0-56" fmla="*/ 1872208 h 1872208"/>
              <a:gd name="connsiteX1-57" fmla="*/ 2520280 w 2520280"/>
              <a:gd name="connsiteY1-58" fmla="*/ 1872208 h 1872208"/>
              <a:gd name="connsiteX2-59" fmla="*/ 0 w 2520280"/>
              <a:gd name="connsiteY2-60" fmla="*/ 1872208 h 1872208"/>
              <a:gd name="connsiteX3-61" fmla="*/ 0 w 2520280"/>
              <a:gd name="connsiteY3-62" fmla="*/ 0 h 1872208"/>
              <a:gd name="connsiteX4-63" fmla="*/ 917 w 2520280"/>
              <a:gd name="connsiteY4-64" fmla="*/ 6036 h 1872208"/>
              <a:gd name="connsiteX5-65" fmla="*/ 0 w 2520280"/>
              <a:gd name="connsiteY5-66" fmla="*/ 0 h 1872208"/>
              <a:gd name="connsiteX0-67" fmla="*/ 0 w 2520280"/>
              <a:gd name="connsiteY0-68" fmla="*/ 1890314 h 1890314"/>
              <a:gd name="connsiteX1-69" fmla="*/ 2520280 w 2520280"/>
              <a:gd name="connsiteY1-70" fmla="*/ 1890314 h 1890314"/>
              <a:gd name="connsiteX2-71" fmla="*/ 0 w 2520280"/>
              <a:gd name="connsiteY2-72" fmla="*/ 1890314 h 1890314"/>
              <a:gd name="connsiteX3-73" fmla="*/ 0 w 2520280"/>
              <a:gd name="connsiteY3-74" fmla="*/ 18106 h 1890314"/>
              <a:gd name="connsiteX4-75" fmla="*/ 53304 w 2520280"/>
              <a:gd name="connsiteY4-76" fmla="*/ 0 h 1890314"/>
              <a:gd name="connsiteX5-77" fmla="*/ 0 w 2520280"/>
              <a:gd name="connsiteY5-78" fmla="*/ 18106 h 1890314"/>
              <a:gd name="connsiteX0-79" fmla="*/ 0 w 2520280"/>
              <a:gd name="connsiteY0-80" fmla="*/ 1872208 h 1872208"/>
              <a:gd name="connsiteX1-81" fmla="*/ 2520280 w 2520280"/>
              <a:gd name="connsiteY1-82" fmla="*/ 1872208 h 1872208"/>
              <a:gd name="connsiteX2-83" fmla="*/ 0 w 2520280"/>
              <a:gd name="connsiteY2-84" fmla="*/ 1872208 h 1872208"/>
              <a:gd name="connsiteX3-85" fmla="*/ 0 w 2520280"/>
              <a:gd name="connsiteY3-86" fmla="*/ 0 h 1872208"/>
              <a:gd name="connsiteX4-87" fmla="*/ 916 w 2520280"/>
              <a:gd name="connsiteY4-88" fmla="*/ 0 h 1872208"/>
              <a:gd name="connsiteX5-89" fmla="*/ 0 w 2520280"/>
              <a:gd name="connsiteY5-90" fmla="*/ 0 h 187220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12700" cap="sq">
            <a:solidFill>
              <a:srgbClr val="004560"/>
            </a:solidFill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1000" tIns="0" rIns="0" bIns="0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2800" dirty="0">
                <a:solidFill>
                  <a:schemeClr val="bg1">
                    <a:lumMod val="50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+mn-ea"/>
              </a:rPr>
              <a:t>项目实现</a:t>
            </a:r>
            <a:endParaRPr lang="zh-CN" altLang="en-US" sz="2800" dirty="0">
              <a:solidFill>
                <a:schemeClr val="tx1"/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sym typeface="字魂59号-创粗黑" panose="000005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0">
        <p14:prism isInverted="1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134"/>
          <p:cNvGrpSpPr/>
          <p:nvPr/>
        </p:nvGrpSpPr>
        <p:grpSpPr>
          <a:xfrm>
            <a:off x="0" y="-85725"/>
            <a:ext cx="786130" cy="571046"/>
            <a:chOff x="-504366" y="-920638"/>
            <a:chExt cx="2487931" cy="1367675"/>
          </a:xfrm>
        </p:grpSpPr>
        <p:sp>
          <p:nvSpPr>
            <p:cNvPr id="4" name="Shape 132"/>
            <p:cNvSpPr/>
            <p:nvPr/>
          </p:nvSpPr>
          <p:spPr>
            <a:xfrm>
              <a:off x="-504366" y="-568246"/>
              <a:ext cx="2487931" cy="1015283"/>
            </a:xfrm>
            <a:prstGeom prst="roundRect">
              <a:avLst>
                <a:gd name="adj" fmla="val 25000"/>
              </a:avLst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6" name="Shape 133"/>
            <p:cNvSpPr/>
            <p:nvPr/>
          </p:nvSpPr>
          <p:spPr>
            <a:xfrm>
              <a:off x="118622" y="-920638"/>
              <a:ext cx="952568" cy="1367241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>
              <a:lvl1pPr>
                <a:defRPr sz="6400">
                  <a:solidFill>
                    <a:srgbClr val="FFFFFF"/>
                  </a:solidFill>
                  <a:latin typeface="Calibri Light" panose="020F0302020204030204"/>
                  <a:ea typeface="Calibri Light" panose="020F0302020204030204"/>
                  <a:cs typeface="Calibri Light" panose="020F0302020204030204"/>
                  <a:sym typeface="Calibri Light" panose="020F0302020204030204"/>
                </a:defRPr>
              </a:lvl1pPr>
            </a:lstStyle>
            <a:p>
              <a:pPr>
                <a:defRPr sz="36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defRPr>
              </a:pPr>
              <a:r>
                <a:rPr lang="en-US" sz="3200">
                  <a:solidFill>
                    <a:srgbClr val="FFFFFF"/>
                  </a:solidFill>
                  <a:latin typeface="Calibri Light" panose="020F0302020204030204"/>
                  <a:ea typeface="Calibri Light" panose="020F0302020204030204"/>
                  <a:cs typeface="Calibri Light" panose="020F0302020204030204"/>
                  <a:sym typeface="Calibri Light" panose="020F0302020204030204"/>
                </a:rPr>
                <a:t>1</a:t>
              </a:r>
              <a:endParaRPr lang="en-US" sz="3200">
                <a:solidFill>
                  <a:srgbClr val="FFFFFF"/>
                </a:solidFill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endParaRPr>
            </a:p>
          </p:txBody>
        </p:sp>
      </p:grpSp>
      <p:sp>
        <p:nvSpPr>
          <p:cNvPr id="38" name="文本框 37"/>
          <p:cNvSpPr txBox="1"/>
          <p:nvPr/>
        </p:nvSpPr>
        <p:spPr>
          <a:xfrm>
            <a:off x="757555" y="123825"/>
            <a:ext cx="35528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sz="2000" kern="0">
                <a:solidFill>
                  <a:schemeClr val="accent1"/>
                </a:solidFill>
                <a:latin typeface="Calibri Light" panose="020F0302020204030204"/>
                <a:ea typeface="宋体" panose="02010600030101010101" pitchFamily="2" charset="-122"/>
                <a:cs typeface="Calibri Light" panose="020F0302020204030204"/>
                <a:sym typeface="字魂59号-创粗黑" panose="00000500000000000000" pitchFamily="2" charset="-122"/>
              </a:rPr>
              <a:t>项目设计及实现流程图</a:t>
            </a:r>
            <a:endParaRPr lang="zh-CN" sz="2000" kern="0">
              <a:solidFill>
                <a:schemeClr val="accent1"/>
              </a:solidFill>
              <a:latin typeface="Calibri Light" panose="020F0302020204030204"/>
              <a:ea typeface="宋体" panose="02010600030101010101" pitchFamily="2" charset="-122"/>
              <a:cs typeface="Calibri Light" panose="020F0302020204030204"/>
              <a:sym typeface="字魂59号-创粗黑" panose="00000500000000000000" pitchFamily="2" charset="-122"/>
            </a:endParaRPr>
          </a:p>
        </p:txBody>
      </p:sp>
      <p:pic>
        <p:nvPicPr>
          <p:cNvPr id="2" name="图片 -214748261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612775"/>
            <a:ext cx="5720715" cy="4378325"/>
          </a:xfrm>
          <a:prstGeom prst="rect">
            <a:avLst/>
          </a:prstGeom>
          <a:noFill/>
          <a:ln w="9525">
            <a:noFill/>
          </a:ln>
          <a:effectLst>
            <a:outerShdw dist="50800" dir="5400000" algn="ctr" rotWithShape="0">
              <a:srgbClr val="000000">
                <a:alpha val="0"/>
              </a:srgbClr>
            </a:outerShdw>
          </a:effectLst>
        </p:spPr>
      </p:pic>
      <p:pic>
        <p:nvPicPr>
          <p:cNvPr id="5" name="图片 -21474826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7045" y="717550"/>
            <a:ext cx="3586480" cy="295211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0">
        <p14:prism isInverted="1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1" nodeType="after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1" bldLvl="0" animBg="1" advAuto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Content Placeholder 2"/>
          <p:cNvSpPr txBox="1"/>
          <p:nvPr/>
        </p:nvSpPr>
        <p:spPr>
          <a:xfrm>
            <a:off x="4377326" y="1300340"/>
            <a:ext cx="2623237" cy="2895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20000"/>
              </a:lnSpc>
              <a:spcBef>
                <a:spcPts val="0"/>
              </a:spcBef>
              <a:buNone/>
            </a:pPr>
            <a:endParaRPr lang="en-US" sz="995" dirty="0"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字魂59号-创粗黑" panose="00000500000000000000" pitchFamily="2" charset="-122"/>
            </a:endParaRPr>
          </a:p>
          <a:p>
            <a:pPr marL="0" indent="0" algn="just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zh-CN" sz="570"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字魂59号-创粗黑" panose="00000500000000000000" pitchFamily="2" charset="-122"/>
              </a:rPr>
              <a:t>.</a:t>
            </a:r>
            <a:endParaRPr lang="en-US" altLang="zh-CN" sz="570" dirty="0"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字魂59号-创粗黑" panose="00000500000000000000" pitchFamily="2" charset="-122"/>
            </a:endParaRPr>
          </a:p>
        </p:txBody>
      </p:sp>
      <p:grpSp>
        <p:nvGrpSpPr>
          <p:cNvPr id="3" name="Group 134"/>
          <p:cNvGrpSpPr/>
          <p:nvPr/>
        </p:nvGrpSpPr>
        <p:grpSpPr>
          <a:xfrm>
            <a:off x="0" y="-85725"/>
            <a:ext cx="786130" cy="571046"/>
            <a:chOff x="-504366" y="-920638"/>
            <a:chExt cx="2487931" cy="1367675"/>
          </a:xfrm>
        </p:grpSpPr>
        <p:sp>
          <p:nvSpPr>
            <p:cNvPr id="4" name="Shape 132"/>
            <p:cNvSpPr/>
            <p:nvPr/>
          </p:nvSpPr>
          <p:spPr>
            <a:xfrm>
              <a:off x="-504366" y="-568246"/>
              <a:ext cx="2487931" cy="1015283"/>
            </a:xfrm>
            <a:prstGeom prst="roundRect">
              <a:avLst>
                <a:gd name="adj" fmla="val 25000"/>
              </a:avLst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6" name="Shape 133"/>
            <p:cNvSpPr/>
            <p:nvPr/>
          </p:nvSpPr>
          <p:spPr>
            <a:xfrm>
              <a:off x="118622" y="-920638"/>
              <a:ext cx="952568" cy="1367241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>
              <a:lvl1pPr>
                <a:defRPr sz="6400">
                  <a:solidFill>
                    <a:srgbClr val="FFFFFF"/>
                  </a:solidFill>
                  <a:latin typeface="Calibri Light" panose="020F0302020204030204"/>
                  <a:ea typeface="Calibri Light" panose="020F0302020204030204"/>
                  <a:cs typeface="Calibri Light" panose="020F0302020204030204"/>
                  <a:sym typeface="Calibri Light" panose="020F0302020204030204"/>
                </a:defRPr>
              </a:lvl1pPr>
            </a:lstStyle>
            <a:p>
              <a:pPr>
                <a:defRPr sz="36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defRPr>
              </a:pPr>
              <a:r>
                <a:rPr lang="en-US" sz="3200">
                  <a:solidFill>
                    <a:srgbClr val="FFFFFF"/>
                  </a:solidFill>
                  <a:latin typeface="Calibri Light" panose="020F0302020204030204"/>
                  <a:ea typeface="Calibri Light" panose="020F0302020204030204"/>
                  <a:cs typeface="Calibri Light" panose="020F0302020204030204"/>
                  <a:sym typeface="Calibri Light" panose="020F0302020204030204"/>
                </a:rPr>
                <a:t>2</a:t>
              </a:r>
              <a:endParaRPr lang="en-US" sz="3200">
                <a:solidFill>
                  <a:srgbClr val="FFFFFF"/>
                </a:solidFill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endParaRPr>
            </a:p>
          </p:txBody>
        </p:sp>
      </p:grpSp>
      <p:sp>
        <p:nvSpPr>
          <p:cNvPr id="38" name="文本框 37"/>
          <p:cNvSpPr txBox="1"/>
          <p:nvPr/>
        </p:nvSpPr>
        <p:spPr>
          <a:xfrm>
            <a:off x="757555" y="123825"/>
            <a:ext cx="35528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sz="2000" kern="0">
                <a:solidFill>
                  <a:schemeClr val="accent1"/>
                </a:solidFill>
                <a:latin typeface="Calibri Light" panose="020F0302020204030204"/>
                <a:ea typeface="Calibri Light" panose="020F0302020204030204"/>
                <a:cs typeface="Calibri Light" panose="020F0302020204030204"/>
                <a:sym typeface="字魂59号-创粗黑" panose="00000500000000000000" pitchFamily="2" charset="-122"/>
              </a:rPr>
              <a:t>电路原理仿真图</a:t>
            </a:r>
            <a:endParaRPr sz="2000" kern="0">
              <a:solidFill>
                <a:schemeClr val="accent1"/>
              </a:solidFill>
              <a:latin typeface="Calibri Light" panose="020F0302020204030204"/>
              <a:ea typeface="Calibri Light" panose="020F0302020204030204"/>
              <a:cs typeface="Calibri Light" panose="020F0302020204030204"/>
              <a:sym typeface="字魂59号-创粗黑" panose="00000500000000000000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89355" y="485140"/>
            <a:ext cx="6941185" cy="44932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0">
        <p14:prism isInverted="1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grpId="1" nodeType="after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dur="indefinite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3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3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  <p:bldP spid="3" grpId="1" bldLvl="0" animBg="1" advAuto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>
          <a:xfrm>
            <a:off x="4647566" y="2515270"/>
            <a:ext cx="2027238" cy="1439466"/>
            <a:chOff x="1390651" y="2073945"/>
            <a:chExt cx="2027238" cy="1439466"/>
          </a:xfrm>
          <a:solidFill>
            <a:srgbClr val="C30D23"/>
          </a:solidFill>
        </p:grpSpPr>
        <p:sp>
          <p:nvSpPr>
            <p:cNvPr id="28" name="任意多边形 40"/>
            <p:cNvSpPr/>
            <p:nvPr/>
          </p:nvSpPr>
          <p:spPr>
            <a:xfrm rot="16200000">
              <a:off x="1612107" y="1852489"/>
              <a:ext cx="842963" cy="1285875"/>
            </a:xfrm>
            <a:custGeom>
              <a:avLst/>
              <a:gdLst>
                <a:gd name="connsiteX0" fmla="*/ 1124940 w 1124940"/>
                <a:gd name="connsiteY0" fmla="*/ 116068 h 1285647"/>
                <a:gd name="connsiteX1" fmla="*/ 1124940 w 1124940"/>
                <a:gd name="connsiteY1" fmla="*/ 580324 h 1285647"/>
                <a:gd name="connsiteX2" fmla="*/ 1008872 w 1124940"/>
                <a:gd name="connsiteY2" fmla="*/ 696392 h 1285647"/>
                <a:gd name="connsiteX3" fmla="*/ 857097 w 1124940"/>
                <a:gd name="connsiteY3" fmla="*/ 696392 h 1285647"/>
                <a:gd name="connsiteX4" fmla="*/ 857097 w 1124940"/>
                <a:gd name="connsiteY4" fmla="*/ 696394 h 1285647"/>
                <a:gd name="connsiteX5" fmla="*/ 544617 w 1124940"/>
                <a:gd name="connsiteY5" fmla="*/ 696394 h 1285647"/>
                <a:gd name="connsiteX6" fmla="*/ 428549 w 1124940"/>
                <a:gd name="connsiteY6" fmla="*/ 812462 h 1285647"/>
                <a:gd name="connsiteX7" fmla="*/ 428549 w 1124940"/>
                <a:gd name="connsiteY7" fmla="*/ 1276719 h 1285647"/>
                <a:gd name="connsiteX8" fmla="*/ 430351 w 1124940"/>
                <a:gd name="connsiteY8" fmla="*/ 1285647 h 1285647"/>
                <a:gd name="connsiteX9" fmla="*/ 133924 w 1124940"/>
                <a:gd name="connsiteY9" fmla="*/ 1285647 h 1285647"/>
                <a:gd name="connsiteX10" fmla="*/ 0 w 1124940"/>
                <a:gd name="connsiteY10" fmla="*/ 1151723 h 1285647"/>
                <a:gd name="connsiteX11" fmla="*/ 0 w 1124940"/>
                <a:gd name="connsiteY11" fmla="*/ 803555 h 1285647"/>
                <a:gd name="connsiteX12" fmla="*/ 258909 w 1124940"/>
                <a:gd name="connsiteY12" fmla="*/ 803555 h 1285647"/>
                <a:gd name="connsiteX13" fmla="*/ 374981 w 1124940"/>
                <a:gd name="connsiteY13" fmla="*/ 687483 h 1285647"/>
                <a:gd name="connsiteX14" fmla="*/ 374981 w 1124940"/>
                <a:gd name="connsiteY14" fmla="*/ 580329 h 1285647"/>
                <a:gd name="connsiteX15" fmla="*/ 374980 w 1124940"/>
                <a:gd name="connsiteY15" fmla="*/ 580324 h 1285647"/>
                <a:gd name="connsiteX16" fmla="*/ 374980 w 1124940"/>
                <a:gd name="connsiteY16" fmla="*/ 116068 h 1285647"/>
                <a:gd name="connsiteX17" fmla="*/ 491048 w 1124940"/>
                <a:gd name="connsiteY17" fmla="*/ 0 h 1285647"/>
                <a:gd name="connsiteX18" fmla="*/ 1008872 w 1124940"/>
                <a:gd name="connsiteY18" fmla="*/ 0 h 1285647"/>
                <a:gd name="connsiteX19" fmla="*/ 1124940 w 1124940"/>
                <a:gd name="connsiteY19" fmla="*/ 116068 h 1285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24940" h="1285647">
                  <a:moveTo>
                    <a:pt x="1124940" y="116068"/>
                  </a:moveTo>
                  <a:lnTo>
                    <a:pt x="1124940" y="580324"/>
                  </a:lnTo>
                  <a:cubicBezTo>
                    <a:pt x="1124940" y="644427"/>
                    <a:pt x="1072975" y="696392"/>
                    <a:pt x="1008872" y="696392"/>
                  </a:cubicBezTo>
                  <a:lnTo>
                    <a:pt x="857097" y="696392"/>
                  </a:lnTo>
                  <a:lnTo>
                    <a:pt x="857097" y="696394"/>
                  </a:lnTo>
                  <a:lnTo>
                    <a:pt x="544617" y="696394"/>
                  </a:lnTo>
                  <a:cubicBezTo>
                    <a:pt x="480514" y="696394"/>
                    <a:pt x="428549" y="748359"/>
                    <a:pt x="428549" y="812462"/>
                  </a:cubicBezTo>
                  <a:lnTo>
                    <a:pt x="428549" y="1276719"/>
                  </a:lnTo>
                  <a:lnTo>
                    <a:pt x="430351" y="1285647"/>
                  </a:lnTo>
                  <a:lnTo>
                    <a:pt x="133924" y="1285647"/>
                  </a:lnTo>
                  <a:cubicBezTo>
                    <a:pt x="59960" y="1285647"/>
                    <a:pt x="0" y="1225687"/>
                    <a:pt x="0" y="1151723"/>
                  </a:cubicBezTo>
                  <a:lnTo>
                    <a:pt x="0" y="803555"/>
                  </a:lnTo>
                  <a:lnTo>
                    <a:pt x="258909" y="803555"/>
                  </a:lnTo>
                  <a:cubicBezTo>
                    <a:pt x="323014" y="803555"/>
                    <a:pt x="374981" y="751588"/>
                    <a:pt x="374981" y="687483"/>
                  </a:cubicBezTo>
                  <a:lnTo>
                    <a:pt x="374981" y="580329"/>
                  </a:lnTo>
                  <a:lnTo>
                    <a:pt x="374980" y="580324"/>
                  </a:lnTo>
                  <a:lnTo>
                    <a:pt x="374980" y="116068"/>
                  </a:lnTo>
                  <a:cubicBezTo>
                    <a:pt x="374980" y="51965"/>
                    <a:pt x="426945" y="0"/>
                    <a:pt x="491048" y="0"/>
                  </a:cubicBezTo>
                  <a:lnTo>
                    <a:pt x="1008872" y="0"/>
                  </a:lnTo>
                  <a:cubicBezTo>
                    <a:pt x="1072975" y="0"/>
                    <a:pt x="1124940" y="51965"/>
                    <a:pt x="1124940" y="11606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TW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endParaRPr>
            </a:p>
          </p:txBody>
        </p:sp>
        <p:sp>
          <p:nvSpPr>
            <p:cNvPr id="29" name="任意多边形 32"/>
            <p:cNvSpPr/>
            <p:nvPr/>
          </p:nvSpPr>
          <p:spPr>
            <a:xfrm>
              <a:off x="1460069" y="2146976"/>
              <a:ext cx="532475" cy="399356"/>
            </a:xfrm>
            <a:custGeom>
              <a:avLst/>
              <a:gdLst>
                <a:gd name="connsiteX0" fmla="*/ 88748 w 532475"/>
                <a:gd name="connsiteY0" fmla="*/ 0 h 532475"/>
                <a:gd name="connsiteX1" fmla="*/ 443727 w 532475"/>
                <a:gd name="connsiteY1" fmla="*/ 0 h 532475"/>
                <a:gd name="connsiteX2" fmla="*/ 532475 w 532475"/>
                <a:gd name="connsiteY2" fmla="*/ 88748 h 532475"/>
                <a:gd name="connsiteX3" fmla="*/ 532475 w 532475"/>
                <a:gd name="connsiteY3" fmla="*/ 443727 h 532475"/>
                <a:gd name="connsiteX4" fmla="*/ 443727 w 532475"/>
                <a:gd name="connsiteY4" fmla="*/ 532475 h 532475"/>
                <a:gd name="connsiteX5" fmla="*/ 88748 w 532475"/>
                <a:gd name="connsiteY5" fmla="*/ 532475 h 532475"/>
                <a:gd name="connsiteX6" fmla="*/ 0 w 532475"/>
                <a:gd name="connsiteY6" fmla="*/ 443727 h 532475"/>
                <a:gd name="connsiteX7" fmla="*/ 0 w 532475"/>
                <a:gd name="connsiteY7" fmla="*/ 88748 h 532475"/>
                <a:gd name="connsiteX8" fmla="*/ 88748 w 532475"/>
                <a:gd name="connsiteY8" fmla="*/ 0 h 532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32475" h="532475">
                  <a:moveTo>
                    <a:pt x="88748" y="0"/>
                  </a:moveTo>
                  <a:lnTo>
                    <a:pt x="443727" y="0"/>
                  </a:lnTo>
                  <a:cubicBezTo>
                    <a:pt x="492741" y="0"/>
                    <a:pt x="532475" y="39734"/>
                    <a:pt x="532475" y="88748"/>
                  </a:cubicBezTo>
                  <a:lnTo>
                    <a:pt x="532475" y="443727"/>
                  </a:lnTo>
                  <a:cubicBezTo>
                    <a:pt x="532475" y="492741"/>
                    <a:pt x="492741" y="532475"/>
                    <a:pt x="443727" y="532475"/>
                  </a:cubicBezTo>
                  <a:lnTo>
                    <a:pt x="88748" y="532475"/>
                  </a:lnTo>
                  <a:cubicBezTo>
                    <a:pt x="39734" y="532475"/>
                    <a:pt x="0" y="492741"/>
                    <a:pt x="0" y="443727"/>
                  </a:cubicBezTo>
                  <a:lnTo>
                    <a:pt x="0" y="88748"/>
                  </a:lnTo>
                  <a:cubicBezTo>
                    <a:pt x="0" y="39734"/>
                    <a:pt x="39734" y="0"/>
                    <a:pt x="8874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innerShdw blurRad="63500" dist="25400" dir="3780000">
                <a:prstClr val="black">
                  <a:alpha val="21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1" i="0" u="none" strike="noStrike" kern="1200" cap="none" spc="0" normalizeH="0" baseline="0" noProof="0" dirty="0">
                <a:ln w="10541" cmpd="sng">
                  <a:noFill/>
                  <a:prstDash val="solid"/>
                </a:ln>
                <a:solidFill>
                  <a:srgbClr val="5B9BD5">
                    <a:lumMod val="60000"/>
                    <a:lumOff val="40000"/>
                  </a:srgbClr>
                </a:solidFill>
                <a:effectLst/>
                <a:uLnTx/>
                <a:uFillTx/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endParaRPr>
            </a:p>
          </p:txBody>
        </p:sp>
        <p:sp>
          <p:nvSpPr>
            <p:cNvPr id="30" name="任意多边形 45"/>
            <p:cNvSpPr/>
            <p:nvPr/>
          </p:nvSpPr>
          <p:spPr>
            <a:xfrm>
              <a:off x="2193926" y="2595439"/>
              <a:ext cx="1223963" cy="917972"/>
            </a:xfrm>
            <a:custGeom>
              <a:avLst/>
              <a:gdLst>
                <a:gd name="connsiteX0" fmla="*/ 196422 w 1178510"/>
                <a:gd name="connsiteY0" fmla="*/ 0 h 1553488"/>
                <a:gd name="connsiteX1" fmla="*/ 982088 w 1178510"/>
                <a:gd name="connsiteY1" fmla="*/ 0 h 1553488"/>
                <a:gd name="connsiteX2" fmla="*/ 1178510 w 1178510"/>
                <a:gd name="connsiteY2" fmla="*/ 196422 h 1553488"/>
                <a:gd name="connsiteX3" fmla="*/ 1178510 w 1178510"/>
                <a:gd name="connsiteY3" fmla="*/ 1357066 h 1553488"/>
                <a:gd name="connsiteX4" fmla="*/ 982088 w 1178510"/>
                <a:gd name="connsiteY4" fmla="*/ 1553488 h 1553488"/>
                <a:gd name="connsiteX5" fmla="*/ 196422 w 1178510"/>
                <a:gd name="connsiteY5" fmla="*/ 1553488 h 1553488"/>
                <a:gd name="connsiteX6" fmla="*/ 0 w 1178510"/>
                <a:gd name="connsiteY6" fmla="*/ 1357066 h 1553488"/>
                <a:gd name="connsiteX7" fmla="*/ 0 w 1178510"/>
                <a:gd name="connsiteY7" fmla="*/ 196422 h 1553488"/>
                <a:gd name="connsiteX8" fmla="*/ 196422 w 1178510"/>
                <a:gd name="connsiteY8" fmla="*/ 0 h 1553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78510" h="1553488">
                  <a:moveTo>
                    <a:pt x="196422" y="0"/>
                  </a:moveTo>
                  <a:lnTo>
                    <a:pt x="982088" y="0"/>
                  </a:lnTo>
                  <a:cubicBezTo>
                    <a:pt x="1090569" y="0"/>
                    <a:pt x="1178510" y="87941"/>
                    <a:pt x="1178510" y="196422"/>
                  </a:cubicBezTo>
                  <a:lnTo>
                    <a:pt x="1178510" y="1357066"/>
                  </a:lnTo>
                  <a:cubicBezTo>
                    <a:pt x="1178510" y="1465547"/>
                    <a:pt x="1090569" y="1553488"/>
                    <a:pt x="982088" y="1553488"/>
                  </a:cubicBezTo>
                  <a:lnTo>
                    <a:pt x="196422" y="1553488"/>
                  </a:lnTo>
                  <a:cubicBezTo>
                    <a:pt x="87941" y="1553488"/>
                    <a:pt x="0" y="1465547"/>
                    <a:pt x="0" y="1357066"/>
                  </a:cubicBezTo>
                  <a:lnTo>
                    <a:pt x="0" y="196422"/>
                  </a:lnTo>
                  <a:cubicBezTo>
                    <a:pt x="0" y="87941"/>
                    <a:pt x="87941" y="0"/>
                    <a:pt x="196422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字魂59号-创粗黑" panose="00000500000000000000" pitchFamily="2" charset="-122"/>
                  <a:ea typeface="字魂59号-创粗黑" panose="00000500000000000000" pitchFamily="2" charset="-122"/>
                  <a:sym typeface="字魂59号-创粗黑" panose="00000500000000000000" pitchFamily="2" charset="-122"/>
                </a:rPr>
                <a:t>功能函数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6584315" y="1644923"/>
            <a:ext cx="2493963" cy="1980010"/>
            <a:chOff x="3327400" y="1203598"/>
            <a:chExt cx="2493963" cy="1980010"/>
          </a:xfrm>
        </p:grpSpPr>
        <p:sp>
          <p:nvSpPr>
            <p:cNvPr id="32" name="任意多边形 41"/>
            <p:cNvSpPr/>
            <p:nvPr/>
          </p:nvSpPr>
          <p:spPr>
            <a:xfrm>
              <a:off x="4691063" y="1203598"/>
              <a:ext cx="1130300" cy="1044179"/>
            </a:xfrm>
            <a:custGeom>
              <a:avLst/>
              <a:gdLst>
                <a:gd name="connsiteX0" fmla="*/ 508904 w 1339215"/>
                <a:gd name="connsiteY0" fmla="*/ 0 h 1392783"/>
                <a:gd name="connsiteX1" fmla="*/ 1205291 w 1339215"/>
                <a:gd name="connsiteY1" fmla="*/ 0 h 1392783"/>
                <a:gd name="connsiteX2" fmla="*/ 1339215 w 1339215"/>
                <a:gd name="connsiteY2" fmla="*/ 133924 h 1392783"/>
                <a:gd name="connsiteX3" fmla="*/ 1339215 w 1339215"/>
                <a:gd name="connsiteY3" fmla="*/ 669605 h 1392783"/>
                <a:gd name="connsiteX4" fmla="*/ 1205291 w 1339215"/>
                <a:gd name="connsiteY4" fmla="*/ 803529 h 1392783"/>
                <a:gd name="connsiteX5" fmla="*/ 857098 w 1339215"/>
                <a:gd name="connsiteY5" fmla="*/ 803529 h 1392783"/>
                <a:gd name="connsiteX6" fmla="*/ 607115 w 1339215"/>
                <a:gd name="connsiteY6" fmla="*/ 803529 h 1392783"/>
                <a:gd name="connsiteX7" fmla="*/ 428549 w 1339215"/>
                <a:gd name="connsiteY7" fmla="*/ 982095 h 1392783"/>
                <a:gd name="connsiteX8" fmla="*/ 428549 w 1339215"/>
                <a:gd name="connsiteY8" fmla="*/ 1392783 h 1392783"/>
                <a:gd name="connsiteX9" fmla="*/ 133924 w 1339215"/>
                <a:gd name="connsiteY9" fmla="*/ 1392783 h 1392783"/>
                <a:gd name="connsiteX10" fmla="*/ 0 w 1339215"/>
                <a:gd name="connsiteY10" fmla="*/ 1258859 h 1392783"/>
                <a:gd name="connsiteX11" fmla="*/ 0 w 1339215"/>
                <a:gd name="connsiteY11" fmla="*/ 910666 h 1392783"/>
                <a:gd name="connsiteX12" fmla="*/ 196414 w 1339215"/>
                <a:gd name="connsiteY12" fmla="*/ 910666 h 1392783"/>
                <a:gd name="connsiteX13" fmla="*/ 374980 w 1339215"/>
                <a:gd name="connsiteY13" fmla="*/ 732100 h 1392783"/>
                <a:gd name="connsiteX14" fmla="*/ 374980 w 1339215"/>
                <a:gd name="connsiteY14" fmla="*/ 669605 h 1392783"/>
                <a:gd name="connsiteX15" fmla="*/ 374980 w 1339215"/>
                <a:gd name="connsiteY15" fmla="*/ 589254 h 1392783"/>
                <a:gd name="connsiteX16" fmla="*/ 374980 w 1339215"/>
                <a:gd name="connsiteY16" fmla="*/ 133924 h 1392783"/>
                <a:gd name="connsiteX17" fmla="*/ 508904 w 1339215"/>
                <a:gd name="connsiteY17" fmla="*/ 0 h 1392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39215" h="1392783">
                  <a:moveTo>
                    <a:pt x="508904" y="0"/>
                  </a:moveTo>
                  <a:lnTo>
                    <a:pt x="1205291" y="0"/>
                  </a:lnTo>
                  <a:cubicBezTo>
                    <a:pt x="1279255" y="0"/>
                    <a:pt x="1339215" y="59960"/>
                    <a:pt x="1339215" y="133924"/>
                  </a:cubicBezTo>
                  <a:lnTo>
                    <a:pt x="1339215" y="669605"/>
                  </a:lnTo>
                  <a:cubicBezTo>
                    <a:pt x="1339215" y="743569"/>
                    <a:pt x="1279255" y="803529"/>
                    <a:pt x="1205291" y="803529"/>
                  </a:cubicBezTo>
                  <a:lnTo>
                    <a:pt x="857098" y="803529"/>
                  </a:lnTo>
                  <a:lnTo>
                    <a:pt x="607115" y="803529"/>
                  </a:lnTo>
                  <a:cubicBezTo>
                    <a:pt x="508496" y="803529"/>
                    <a:pt x="428549" y="883476"/>
                    <a:pt x="428549" y="982095"/>
                  </a:cubicBezTo>
                  <a:lnTo>
                    <a:pt x="428549" y="1392783"/>
                  </a:lnTo>
                  <a:lnTo>
                    <a:pt x="133924" y="1392783"/>
                  </a:lnTo>
                  <a:cubicBezTo>
                    <a:pt x="59960" y="1392783"/>
                    <a:pt x="0" y="1332823"/>
                    <a:pt x="0" y="1258859"/>
                  </a:cubicBezTo>
                  <a:lnTo>
                    <a:pt x="0" y="910666"/>
                  </a:lnTo>
                  <a:lnTo>
                    <a:pt x="196414" y="910666"/>
                  </a:lnTo>
                  <a:cubicBezTo>
                    <a:pt x="295033" y="910666"/>
                    <a:pt x="374980" y="830719"/>
                    <a:pt x="374980" y="732100"/>
                  </a:cubicBezTo>
                  <a:lnTo>
                    <a:pt x="374980" y="669605"/>
                  </a:lnTo>
                  <a:lnTo>
                    <a:pt x="374980" y="589254"/>
                  </a:lnTo>
                  <a:lnTo>
                    <a:pt x="374980" y="133924"/>
                  </a:lnTo>
                  <a:cubicBezTo>
                    <a:pt x="374980" y="59960"/>
                    <a:pt x="434940" y="0"/>
                    <a:pt x="5089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TW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endParaRPr>
            </a:p>
          </p:txBody>
        </p:sp>
        <p:sp>
          <p:nvSpPr>
            <p:cNvPr id="33" name="任意多边形 33"/>
            <p:cNvSpPr/>
            <p:nvPr/>
          </p:nvSpPr>
          <p:spPr>
            <a:xfrm>
              <a:off x="5093612" y="1265405"/>
              <a:ext cx="638970" cy="479228"/>
            </a:xfrm>
            <a:custGeom>
              <a:avLst/>
              <a:gdLst>
                <a:gd name="connsiteX0" fmla="*/ 106497 w 638970"/>
                <a:gd name="connsiteY0" fmla="*/ 0 h 638970"/>
                <a:gd name="connsiteX1" fmla="*/ 532473 w 638970"/>
                <a:gd name="connsiteY1" fmla="*/ 0 h 638970"/>
                <a:gd name="connsiteX2" fmla="*/ 638970 w 638970"/>
                <a:gd name="connsiteY2" fmla="*/ 106497 h 638970"/>
                <a:gd name="connsiteX3" fmla="*/ 638970 w 638970"/>
                <a:gd name="connsiteY3" fmla="*/ 532473 h 638970"/>
                <a:gd name="connsiteX4" fmla="*/ 532473 w 638970"/>
                <a:gd name="connsiteY4" fmla="*/ 638970 h 638970"/>
                <a:gd name="connsiteX5" fmla="*/ 106497 w 638970"/>
                <a:gd name="connsiteY5" fmla="*/ 638970 h 638970"/>
                <a:gd name="connsiteX6" fmla="*/ 0 w 638970"/>
                <a:gd name="connsiteY6" fmla="*/ 532473 h 638970"/>
                <a:gd name="connsiteX7" fmla="*/ 0 w 638970"/>
                <a:gd name="connsiteY7" fmla="*/ 106497 h 638970"/>
                <a:gd name="connsiteX8" fmla="*/ 106497 w 638970"/>
                <a:gd name="connsiteY8" fmla="*/ 0 h 638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8970" h="638970">
                  <a:moveTo>
                    <a:pt x="106497" y="0"/>
                  </a:moveTo>
                  <a:lnTo>
                    <a:pt x="532473" y="0"/>
                  </a:lnTo>
                  <a:cubicBezTo>
                    <a:pt x="591290" y="0"/>
                    <a:pt x="638970" y="47680"/>
                    <a:pt x="638970" y="106497"/>
                  </a:cubicBezTo>
                  <a:lnTo>
                    <a:pt x="638970" y="532473"/>
                  </a:lnTo>
                  <a:cubicBezTo>
                    <a:pt x="638970" y="591290"/>
                    <a:pt x="591290" y="638970"/>
                    <a:pt x="532473" y="638970"/>
                  </a:cubicBezTo>
                  <a:lnTo>
                    <a:pt x="106497" y="638970"/>
                  </a:lnTo>
                  <a:cubicBezTo>
                    <a:pt x="47680" y="638970"/>
                    <a:pt x="0" y="591290"/>
                    <a:pt x="0" y="532473"/>
                  </a:cubicBezTo>
                  <a:lnTo>
                    <a:pt x="0" y="106497"/>
                  </a:lnTo>
                  <a:cubicBezTo>
                    <a:pt x="0" y="47680"/>
                    <a:pt x="47680" y="0"/>
                    <a:pt x="10649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innerShdw blurRad="63500" dist="25400" dir="3780000">
                <a:prstClr val="black">
                  <a:alpha val="21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3200" b="1" i="0" u="none" strike="noStrike" kern="1200" cap="none" spc="0" normalizeH="0" baseline="0" noProof="0" dirty="0">
                <a:ln w="10541" cmpd="sng">
                  <a:noFill/>
                  <a:prstDash val="solid"/>
                </a:ln>
                <a:solidFill>
                  <a:srgbClr val="5B9BD5"/>
                </a:solidFill>
                <a:effectLst/>
                <a:uLnTx/>
                <a:uFillTx/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endParaRPr>
            </a:p>
          </p:txBody>
        </p:sp>
        <p:sp>
          <p:nvSpPr>
            <p:cNvPr id="34" name="任意多边形 53"/>
            <p:cNvSpPr/>
            <p:nvPr/>
          </p:nvSpPr>
          <p:spPr>
            <a:xfrm>
              <a:off x="3327400" y="1887017"/>
              <a:ext cx="1728788" cy="1296591"/>
            </a:xfrm>
            <a:custGeom>
              <a:avLst/>
              <a:gdLst>
                <a:gd name="connsiteX0" fmla="*/ 285705 w 1714196"/>
                <a:gd name="connsiteY0" fmla="*/ 0 h 2035606"/>
                <a:gd name="connsiteX1" fmla="*/ 1428491 w 1714196"/>
                <a:gd name="connsiteY1" fmla="*/ 0 h 2035606"/>
                <a:gd name="connsiteX2" fmla="*/ 1714196 w 1714196"/>
                <a:gd name="connsiteY2" fmla="*/ 285705 h 2035606"/>
                <a:gd name="connsiteX3" fmla="*/ 1714196 w 1714196"/>
                <a:gd name="connsiteY3" fmla="*/ 1749901 h 2035606"/>
                <a:gd name="connsiteX4" fmla="*/ 1428491 w 1714196"/>
                <a:gd name="connsiteY4" fmla="*/ 2035606 h 2035606"/>
                <a:gd name="connsiteX5" fmla="*/ 285705 w 1714196"/>
                <a:gd name="connsiteY5" fmla="*/ 2035606 h 2035606"/>
                <a:gd name="connsiteX6" fmla="*/ 0 w 1714196"/>
                <a:gd name="connsiteY6" fmla="*/ 1749901 h 2035606"/>
                <a:gd name="connsiteX7" fmla="*/ 0 w 1714196"/>
                <a:gd name="connsiteY7" fmla="*/ 285705 h 2035606"/>
                <a:gd name="connsiteX8" fmla="*/ 285705 w 1714196"/>
                <a:gd name="connsiteY8" fmla="*/ 0 h 2035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14196" h="2035606">
                  <a:moveTo>
                    <a:pt x="285705" y="0"/>
                  </a:moveTo>
                  <a:lnTo>
                    <a:pt x="1428491" y="0"/>
                  </a:lnTo>
                  <a:cubicBezTo>
                    <a:pt x="1586282" y="0"/>
                    <a:pt x="1714196" y="127914"/>
                    <a:pt x="1714196" y="285705"/>
                  </a:cubicBezTo>
                  <a:lnTo>
                    <a:pt x="1714196" y="1749901"/>
                  </a:lnTo>
                  <a:cubicBezTo>
                    <a:pt x="1714196" y="1907692"/>
                    <a:pt x="1586282" y="2035606"/>
                    <a:pt x="1428491" y="2035606"/>
                  </a:cubicBezTo>
                  <a:lnTo>
                    <a:pt x="285705" y="2035606"/>
                  </a:lnTo>
                  <a:cubicBezTo>
                    <a:pt x="127914" y="2035606"/>
                    <a:pt x="0" y="1907692"/>
                    <a:pt x="0" y="1749901"/>
                  </a:cubicBezTo>
                  <a:lnTo>
                    <a:pt x="0" y="285705"/>
                  </a:lnTo>
                  <a:cubicBezTo>
                    <a:pt x="0" y="127914"/>
                    <a:pt x="127914" y="0"/>
                    <a:pt x="28570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字魂59号-创粗黑" panose="00000500000000000000" pitchFamily="2" charset="-122"/>
                  <a:ea typeface="字魂59号-创粗黑" panose="00000500000000000000" pitchFamily="2" charset="-122"/>
                  <a:sym typeface="字魂59号-创粗黑" panose="00000500000000000000" pitchFamily="2" charset="-122"/>
                </a:rPr>
                <a:t>主函数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6636703" y="3625250"/>
            <a:ext cx="1544637" cy="1090613"/>
            <a:chOff x="3890963" y="3378870"/>
            <a:chExt cx="1544637" cy="1090613"/>
          </a:xfrm>
        </p:grpSpPr>
        <p:sp>
          <p:nvSpPr>
            <p:cNvPr id="36" name="任意多边形 39"/>
            <p:cNvSpPr/>
            <p:nvPr/>
          </p:nvSpPr>
          <p:spPr>
            <a:xfrm rot="16200000" flipH="1" flipV="1">
              <a:off x="4679950" y="3713833"/>
              <a:ext cx="647700" cy="863600"/>
            </a:xfrm>
            <a:custGeom>
              <a:avLst/>
              <a:gdLst>
                <a:gd name="connsiteX0" fmla="*/ 0 w 806805"/>
                <a:gd name="connsiteY0" fmla="*/ 801149 h 1176129"/>
                <a:gd name="connsiteX1" fmla="*/ 0 w 806805"/>
                <a:gd name="connsiteY1" fmla="*/ 1079922 h 1176129"/>
                <a:gd name="connsiteX2" fmla="*/ 96207 w 806805"/>
                <a:gd name="connsiteY2" fmla="*/ 1176129 h 1176129"/>
                <a:gd name="connsiteX3" fmla="*/ 337810 w 806805"/>
                <a:gd name="connsiteY3" fmla="*/ 1176129 h 1176129"/>
                <a:gd name="connsiteX4" fmla="*/ 337810 w 806805"/>
                <a:gd name="connsiteY4" fmla="*/ 769628 h 1176129"/>
                <a:gd name="connsiteX5" fmla="*/ 343752 w 806805"/>
                <a:gd name="connsiteY5" fmla="*/ 740194 h 1176129"/>
                <a:gd name="connsiteX6" fmla="*/ 347329 w 806805"/>
                <a:gd name="connsiteY6" fmla="*/ 734888 h 1176129"/>
                <a:gd name="connsiteX7" fmla="*/ 360020 w 806805"/>
                <a:gd name="connsiteY7" fmla="*/ 743445 h 1176129"/>
                <a:gd name="connsiteX8" fmla="*/ 392290 w 806805"/>
                <a:gd name="connsiteY8" fmla="*/ 749960 h 1176129"/>
                <a:gd name="connsiteX9" fmla="*/ 723900 w 806805"/>
                <a:gd name="connsiteY9" fmla="*/ 749960 h 1176129"/>
                <a:gd name="connsiteX10" fmla="*/ 806805 w 806805"/>
                <a:gd name="connsiteY10" fmla="*/ 667055 h 1176129"/>
                <a:gd name="connsiteX11" fmla="*/ 806805 w 806805"/>
                <a:gd name="connsiteY11" fmla="*/ 82905 h 1176129"/>
                <a:gd name="connsiteX12" fmla="*/ 723900 w 806805"/>
                <a:gd name="connsiteY12" fmla="*/ 0 h 1176129"/>
                <a:gd name="connsiteX13" fmla="*/ 392290 w 806805"/>
                <a:gd name="connsiteY13" fmla="*/ 0 h 1176129"/>
                <a:gd name="connsiteX14" fmla="*/ 309385 w 806805"/>
                <a:gd name="connsiteY14" fmla="*/ 82905 h 1176129"/>
                <a:gd name="connsiteX15" fmla="*/ 309385 w 806805"/>
                <a:gd name="connsiteY15" fmla="*/ 667055 h 1176129"/>
                <a:gd name="connsiteX16" fmla="*/ 309386 w 806805"/>
                <a:gd name="connsiteY16" fmla="*/ 667058 h 1176129"/>
                <a:gd name="connsiteX17" fmla="*/ 309386 w 806805"/>
                <a:gd name="connsiteY17" fmla="*/ 716968 h 1176129"/>
                <a:gd name="connsiteX18" fmla="*/ 225204 w 806805"/>
                <a:gd name="connsiteY18" fmla="*/ 801149 h 1176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806805" h="1176129">
                  <a:moveTo>
                    <a:pt x="0" y="801149"/>
                  </a:moveTo>
                  <a:lnTo>
                    <a:pt x="0" y="1079922"/>
                  </a:lnTo>
                  <a:cubicBezTo>
                    <a:pt x="0" y="1133056"/>
                    <a:pt x="43073" y="1176129"/>
                    <a:pt x="96207" y="1176129"/>
                  </a:cubicBezTo>
                  <a:lnTo>
                    <a:pt x="337810" y="1176129"/>
                  </a:lnTo>
                  <a:lnTo>
                    <a:pt x="337810" y="769628"/>
                  </a:lnTo>
                  <a:cubicBezTo>
                    <a:pt x="337810" y="759187"/>
                    <a:pt x="339926" y="749240"/>
                    <a:pt x="343752" y="740194"/>
                  </a:cubicBezTo>
                  <a:lnTo>
                    <a:pt x="347329" y="734888"/>
                  </a:lnTo>
                  <a:lnTo>
                    <a:pt x="360020" y="743445"/>
                  </a:lnTo>
                  <a:cubicBezTo>
                    <a:pt x="369939" y="747640"/>
                    <a:pt x="380844" y="749960"/>
                    <a:pt x="392290" y="749960"/>
                  </a:cubicBezTo>
                  <a:lnTo>
                    <a:pt x="723900" y="749960"/>
                  </a:lnTo>
                  <a:cubicBezTo>
                    <a:pt x="769687" y="749960"/>
                    <a:pt x="806805" y="712842"/>
                    <a:pt x="806805" y="667055"/>
                  </a:cubicBezTo>
                  <a:lnTo>
                    <a:pt x="806805" y="82905"/>
                  </a:lnTo>
                  <a:cubicBezTo>
                    <a:pt x="806805" y="37118"/>
                    <a:pt x="769687" y="0"/>
                    <a:pt x="723900" y="0"/>
                  </a:cubicBezTo>
                  <a:lnTo>
                    <a:pt x="392290" y="0"/>
                  </a:lnTo>
                  <a:cubicBezTo>
                    <a:pt x="346503" y="0"/>
                    <a:pt x="309385" y="37118"/>
                    <a:pt x="309385" y="82905"/>
                  </a:cubicBezTo>
                  <a:lnTo>
                    <a:pt x="309385" y="667055"/>
                  </a:lnTo>
                  <a:lnTo>
                    <a:pt x="309386" y="667058"/>
                  </a:lnTo>
                  <a:lnTo>
                    <a:pt x="309386" y="716968"/>
                  </a:lnTo>
                  <a:cubicBezTo>
                    <a:pt x="309386" y="763460"/>
                    <a:pt x="271696" y="801149"/>
                    <a:pt x="225204" y="801149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TW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endParaRPr>
            </a:p>
          </p:txBody>
        </p:sp>
        <p:sp>
          <p:nvSpPr>
            <p:cNvPr id="37" name="任意多边形 34"/>
            <p:cNvSpPr/>
            <p:nvPr/>
          </p:nvSpPr>
          <p:spPr>
            <a:xfrm>
              <a:off x="4988573" y="4130190"/>
              <a:ext cx="360000" cy="268955"/>
            </a:xfrm>
            <a:custGeom>
              <a:avLst/>
              <a:gdLst>
                <a:gd name="connsiteX0" fmla="*/ 59769 w 479228"/>
                <a:gd name="connsiteY0" fmla="*/ 0 h 358606"/>
                <a:gd name="connsiteX1" fmla="*/ 419459 w 479228"/>
                <a:gd name="connsiteY1" fmla="*/ 0 h 358606"/>
                <a:gd name="connsiteX2" fmla="*/ 479228 w 479228"/>
                <a:gd name="connsiteY2" fmla="*/ 59769 h 358606"/>
                <a:gd name="connsiteX3" fmla="*/ 479228 w 479228"/>
                <a:gd name="connsiteY3" fmla="*/ 298837 h 358606"/>
                <a:gd name="connsiteX4" fmla="*/ 419459 w 479228"/>
                <a:gd name="connsiteY4" fmla="*/ 358606 h 358606"/>
                <a:gd name="connsiteX5" fmla="*/ 59769 w 479228"/>
                <a:gd name="connsiteY5" fmla="*/ 358606 h 358606"/>
                <a:gd name="connsiteX6" fmla="*/ 0 w 479228"/>
                <a:gd name="connsiteY6" fmla="*/ 298837 h 358606"/>
                <a:gd name="connsiteX7" fmla="*/ 0 w 479228"/>
                <a:gd name="connsiteY7" fmla="*/ 59769 h 358606"/>
                <a:gd name="connsiteX8" fmla="*/ 59769 w 479228"/>
                <a:gd name="connsiteY8" fmla="*/ 0 h 358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9228" h="358606">
                  <a:moveTo>
                    <a:pt x="59769" y="0"/>
                  </a:moveTo>
                  <a:lnTo>
                    <a:pt x="419459" y="0"/>
                  </a:lnTo>
                  <a:cubicBezTo>
                    <a:pt x="452469" y="0"/>
                    <a:pt x="479228" y="26759"/>
                    <a:pt x="479228" y="59769"/>
                  </a:cubicBezTo>
                  <a:lnTo>
                    <a:pt x="479228" y="298837"/>
                  </a:lnTo>
                  <a:cubicBezTo>
                    <a:pt x="479228" y="331847"/>
                    <a:pt x="452469" y="358606"/>
                    <a:pt x="419459" y="358606"/>
                  </a:cubicBezTo>
                  <a:lnTo>
                    <a:pt x="59769" y="358606"/>
                  </a:lnTo>
                  <a:cubicBezTo>
                    <a:pt x="26759" y="358606"/>
                    <a:pt x="0" y="331847"/>
                    <a:pt x="0" y="298837"/>
                  </a:cubicBezTo>
                  <a:lnTo>
                    <a:pt x="0" y="59769"/>
                  </a:lnTo>
                  <a:cubicBezTo>
                    <a:pt x="0" y="26759"/>
                    <a:pt x="26759" y="0"/>
                    <a:pt x="5976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innerShdw blurRad="63500" dist="25400" dir="3780000">
                <a:prstClr val="black">
                  <a:alpha val="21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1" i="0" u="none" strike="noStrike" kern="1200" cap="none" spc="0" normalizeH="0" baseline="0" noProof="0" dirty="0">
                <a:ln w="10541" cmpd="sng">
                  <a:noFill/>
                  <a:prstDash val="solid"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endParaRPr>
            </a:p>
          </p:txBody>
        </p:sp>
        <p:sp>
          <p:nvSpPr>
            <p:cNvPr id="38" name="任意多边形 52"/>
            <p:cNvSpPr/>
            <p:nvPr/>
          </p:nvSpPr>
          <p:spPr>
            <a:xfrm>
              <a:off x="3890963" y="3378870"/>
              <a:ext cx="963612" cy="741759"/>
            </a:xfrm>
            <a:custGeom>
              <a:avLst/>
              <a:gdLst>
                <a:gd name="connsiteX0" fmla="*/ 160709 w 964237"/>
                <a:gd name="connsiteY0" fmla="*/ 0 h 1046227"/>
                <a:gd name="connsiteX1" fmla="*/ 803528 w 964237"/>
                <a:gd name="connsiteY1" fmla="*/ 0 h 1046227"/>
                <a:gd name="connsiteX2" fmla="*/ 964237 w 964237"/>
                <a:gd name="connsiteY2" fmla="*/ 160709 h 1046227"/>
                <a:gd name="connsiteX3" fmla="*/ 964237 w 964237"/>
                <a:gd name="connsiteY3" fmla="*/ 885518 h 1046227"/>
                <a:gd name="connsiteX4" fmla="*/ 803528 w 964237"/>
                <a:gd name="connsiteY4" fmla="*/ 1046227 h 1046227"/>
                <a:gd name="connsiteX5" fmla="*/ 160709 w 964237"/>
                <a:gd name="connsiteY5" fmla="*/ 1046227 h 1046227"/>
                <a:gd name="connsiteX6" fmla="*/ 0 w 964237"/>
                <a:gd name="connsiteY6" fmla="*/ 885518 h 1046227"/>
                <a:gd name="connsiteX7" fmla="*/ 0 w 964237"/>
                <a:gd name="connsiteY7" fmla="*/ 160709 h 1046227"/>
                <a:gd name="connsiteX8" fmla="*/ 160709 w 964237"/>
                <a:gd name="connsiteY8" fmla="*/ 0 h 1046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4237" h="1046227">
                  <a:moveTo>
                    <a:pt x="160709" y="0"/>
                  </a:moveTo>
                  <a:lnTo>
                    <a:pt x="803528" y="0"/>
                  </a:lnTo>
                  <a:cubicBezTo>
                    <a:pt x="892285" y="0"/>
                    <a:pt x="964237" y="71952"/>
                    <a:pt x="964237" y="160709"/>
                  </a:cubicBezTo>
                  <a:lnTo>
                    <a:pt x="964237" y="885518"/>
                  </a:lnTo>
                  <a:cubicBezTo>
                    <a:pt x="964237" y="974275"/>
                    <a:pt x="892285" y="1046227"/>
                    <a:pt x="803528" y="1046227"/>
                  </a:cubicBezTo>
                  <a:lnTo>
                    <a:pt x="160709" y="1046227"/>
                  </a:lnTo>
                  <a:cubicBezTo>
                    <a:pt x="71952" y="1046227"/>
                    <a:pt x="0" y="974275"/>
                    <a:pt x="0" y="885518"/>
                  </a:cubicBezTo>
                  <a:lnTo>
                    <a:pt x="0" y="160709"/>
                  </a:lnTo>
                  <a:cubicBezTo>
                    <a:pt x="0" y="71952"/>
                    <a:pt x="71952" y="0"/>
                    <a:pt x="160709" y="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字魂59号-创粗黑" panose="00000500000000000000" pitchFamily="2" charset="-122"/>
                  <a:ea typeface="字魂59号-创粗黑" panose="00000500000000000000" pitchFamily="2" charset="-122"/>
                  <a:sym typeface="字魂59号-创粗黑" panose="00000500000000000000" pitchFamily="2" charset="-122"/>
                </a:rPr>
                <a:t>库函数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endParaRPr>
            </a:p>
          </p:txBody>
        </p:sp>
      </p:grpSp>
      <p:grpSp>
        <p:nvGrpSpPr>
          <p:cNvPr id="102" name="Group 134"/>
          <p:cNvGrpSpPr/>
          <p:nvPr/>
        </p:nvGrpSpPr>
        <p:grpSpPr>
          <a:xfrm>
            <a:off x="0" y="-85725"/>
            <a:ext cx="786130" cy="571046"/>
            <a:chOff x="-504366" y="-920638"/>
            <a:chExt cx="2487931" cy="1367675"/>
          </a:xfrm>
        </p:grpSpPr>
        <p:sp>
          <p:nvSpPr>
            <p:cNvPr id="103" name="Shape 132"/>
            <p:cNvSpPr/>
            <p:nvPr/>
          </p:nvSpPr>
          <p:spPr>
            <a:xfrm>
              <a:off x="-504366" y="-568246"/>
              <a:ext cx="2487931" cy="1015283"/>
            </a:xfrm>
            <a:prstGeom prst="roundRect">
              <a:avLst>
                <a:gd name="adj" fmla="val 25000"/>
              </a:avLst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04" name="Shape 133"/>
            <p:cNvSpPr/>
            <p:nvPr/>
          </p:nvSpPr>
          <p:spPr>
            <a:xfrm>
              <a:off x="118622" y="-920638"/>
              <a:ext cx="952568" cy="1367241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>
              <a:lvl1pPr>
                <a:defRPr sz="6400">
                  <a:solidFill>
                    <a:srgbClr val="FFFFFF"/>
                  </a:solidFill>
                  <a:latin typeface="Calibri Light" panose="020F0302020204030204"/>
                  <a:ea typeface="Calibri Light" panose="020F0302020204030204"/>
                  <a:cs typeface="Calibri Light" panose="020F0302020204030204"/>
                  <a:sym typeface="Calibri Light" panose="020F0302020204030204"/>
                </a:defRPr>
              </a:lvl1pPr>
            </a:lstStyle>
            <a:p>
              <a:pPr>
                <a:defRPr sz="36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defRPr>
              </a:pPr>
              <a:r>
                <a:rPr lang="en-US" sz="3200">
                  <a:solidFill>
                    <a:srgbClr val="FFFFFF"/>
                  </a:solidFill>
                  <a:latin typeface="Calibri Light" panose="020F0302020204030204"/>
                  <a:ea typeface="Calibri Light" panose="020F0302020204030204"/>
                  <a:cs typeface="Calibri Light" panose="020F0302020204030204"/>
                  <a:sym typeface="Calibri Light" panose="020F0302020204030204"/>
                </a:rPr>
                <a:t>3</a:t>
              </a:r>
              <a:endParaRPr lang="en-US" sz="3200">
                <a:solidFill>
                  <a:srgbClr val="FFFFFF"/>
                </a:solidFill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786130" y="61595"/>
            <a:ext cx="3048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800" kern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字魂59号-创粗黑" panose="00000500000000000000" pitchFamily="2" charset="-122"/>
              </a:rPr>
              <a:t>代码实现</a:t>
            </a:r>
            <a:endParaRPr lang="zh-CN" altLang="en-US" sz="1800" kern="0">
              <a:ln>
                <a:noFill/>
              </a:ln>
              <a:solidFill>
                <a:schemeClr val="accent1"/>
              </a:solidFill>
              <a:effectLst/>
              <a:uFillTx/>
              <a:latin typeface="Calibri Light" panose="020F0302020204030204"/>
              <a:ea typeface="Calibri Light" panose="020F0302020204030204"/>
              <a:cs typeface="Calibri Light" panose="020F0302020204030204"/>
              <a:sym typeface="字魂59号-创粗黑" panose="00000500000000000000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31165" y="4154805"/>
            <a:ext cx="3703955" cy="7677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759200" y="636905"/>
            <a:ext cx="3352800" cy="175323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>
              <a:spcAft>
                <a:spcPct val="0"/>
              </a:spcAft>
            </a:pPr>
            <a:r>
              <a:rPr lang="en-US" altLang="zh-CN" sz="1200">
                <a:latin typeface="+mn-ea"/>
              </a:rPr>
              <a:t>    </a:t>
            </a:r>
            <a:r>
              <a:rPr lang="zh-CN" altLang="en-US" sz="1200">
                <a:sym typeface="+mn-ea"/>
              </a:rPr>
              <a:t>项目代码实现中使用了模块化设计和软件工程的思想。我们调用了51单片机库函数，编写了功能函数、温度监控函数和延时函数以及相应的头文件。</a:t>
            </a:r>
            <a:endParaRPr lang="zh-CN" altLang="en-US" sz="1200"/>
          </a:p>
          <a:p>
            <a:pPr marL="0" indent="0">
              <a:spcAft>
                <a:spcPct val="0"/>
              </a:spcAft>
            </a:pPr>
            <a:r>
              <a:rPr lang="en-US" altLang="zh-CN" sz="1200">
                <a:latin typeface="+mn-ea"/>
                <a:sym typeface="+mn-ea"/>
              </a:rPr>
              <a:t>    </a:t>
            </a:r>
            <a:r>
              <a:rPr lang="zh-CN" sz="1200">
                <a:latin typeface="+mn-ea"/>
                <a:sym typeface="+mn-ea"/>
              </a:rPr>
              <a:t>延时函数用于延时功能，温度监控函数从温度传感器中读取温度值并写入数码管中。</a:t>
            </a:r>
            <a:endParaRPr lang="zh-CN" sz="1200">
              <a:latin typeface="+mn-ea"/>
              <a:sym typeface="+mn-ea"/>
            </a:endParaRPr>
          </a:p>
          <a:p>
            <a:pPr marL="0" indent="0">
              <a:spcAft>
                <a:spcPct val="0"/>
              </a:spcAft>
            </a:pPr>
            <a:r>
              <a:rPr lang="zh-CN" sz="1200">
                <a:latin typeface="+mn-ea"/>
                <a:sym typeface="+mn-ea"/>
              </a:rPr>
              <a:t> </a:t>
            </a:r>
            <a:r>
              <a:rPr lang="en-US" altLang="zh-CN" sz="1200">
                <a:latin typeface="+mn-ea"/>
                <a:sym typeface="+mn-ea"/>
              </a:rPr>
              <a:t>   在功能函数中，将各个模块联系起来，实现了对各个功能的具体操控和实现</a:t>
            </a:r>
            <a:r>
              <a:rPr lang="zh-CN" altLang="en-US" sz="1200">
                <a:latin typeface="+mn-ea"/>
                <a:sym typeface="+mn-ea"/>
              </a:rPr>
              <a:t>。</a:t>
            </a:r>
            <a:endParaRPr lang="en-US" altLang="zh-CN" sz="1200">
              <a:latin typeface="+mn-ea"/>
              <a:sym typeface="+mn-ea"/>
            </a:endParaRPr>
          </a:p>
          <a:p>
            <a:pPr marL="0" indent="0">
              <a:spcAft>
                <a:spcPct val="0"/>
              </a:spcAft>
            </a:pPr>
            <a:endParaRPr lang="zh-CN" altLang="en-US" sz="1200">
              <a:latin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5465" y="636905"/>
            <a:ext cx="2828925" cy="36118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0">
        <p14:prism isInverted="1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" presetClass="entr" presetSubtype="8" fill="hold" grpId="1" nodeType="after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dur="indefinite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35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5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" grpId="1" bldLvl="0" animBg="1" advAuto="0"/>
    </p:bldLst>
  </p:timing>
</p:sld>
</file>

<file path=ppt/tags/tag1.xml><?xml version="1.0" encoding="utf-8"?>
<p:tagLst xmlns:p="http://schemas.openxmlformats.org/presentationml/2006/main">
  <p:tag name="KSO_WM_DIAGRAM_VIRTUALLY_FRAME" val="{&quot;height&quot;:239.8281496062992,&quot;left&quot;:280.6464566929134,&quot;top&quot;:78.22185039370079,&quot;width&quot;:339.7535433070866}"/>
</p:tagLst>
</file>

<file path=ppt/tags/tag10.xml><?xml version="1.0" encoding="utf-8"?>
<p:tagLst xmlns:p="http://schemas.openxmlformats.org/presentationml/2006/main">
  <p:tag name="KSO_WM_DIAGRAM_VIRTUALLY_FRAME" val="{&quot;height&quot;:239.8281496062992,&quot;left&quot;:280.6464566929134,&quot;top&quot;:78.22185039370079,&quot;width&quot;:339.7535433070866}"/>
</p:tagLst>
</file>

<file path=ppt/tags/tag11.xml><?xml version="1.0" encoding="utf-8"?>
<p:tagLst xmlns:p="http://schemas.openxmlformats.org/presentationml/2006/main">
  <p:tag name="KSO_WM_DIAGRAM_VIRTUALLY_FRAME" val="{&quot;height&quot;:239.8281496062992,&quot;left&quot;:280.6464566929134,&quot;top&quot;:78.22185039370079,&quot;width&quot;:339.7535433070866}"/>
</p:tagLst>
</file>

<file path=ppt/tags/tag12.xml><?xml version="1.0" encoding="utf-8"?>
<p:tagLst xmlns:p="http://schemas.openxmlformats.org/presentationml/2006/main">
  <p:tag name="KSO_WM_DIAGRAM_VIRTUALLY_FRAME" val="{&quot;height&quot;:239.8281496062992,&quot;left&quot;:280.6464566929134,&quot;top&quot;:78.22185039370079,&quot;width&quot;:339.7535433070866}"/>
</p:tagLst>
</file>

<file path=ppt/tags/tag13.xml><?xml version="1.0" encoding="utf-8"?>
<p:tagLst xmlns:p="http://schemas.openxmlformats.org/presentationml/2006/main">
  <p:tag name="KSO_WM_DIAGRAM_VIRTUALLY_FRAME" val="{&quot;height&quot;:239.8281496062992,&quot;left&quot;:280.6464566929134,&quot;top&quot;:78.22185039370079,&quot;width&quot;:339.7535433070866}"/>
</p:tagLst>
</file>

<file path=ppt/tags/tag14.xml><?xml version="1.0" encoding="utf-8"?>
<p:tagLst xmlns:p="http://schemas.openxmlformats.org/presentationml/2006/main">
  <p:tag name="MH" val="20170114114839"/>
  <p:tag name="MH_LIBRARY" val="CONTENTS"/>
  <p:tag name="MH_TYPE" val="NUMBER"/>
  <p:tag name="ID" val="553524"/>
  <p:tag name="MH_ORDER" val="1"/>
</p:tagLst>
</file>

<file path=ppt/tags/tag15.xml><?xml version="1.0" encoding="utf-8"?>
<p:tagLst xmlns:p="http://schemas.openxmlformats.org/presentationml/2006/main">
  <p:tag name="MH" val="20170114114839"/>
  <p:tag name="MH_LIBRARY" val="CONTENTS"/>
  <p:tag name="MH_TYPE" val="ENTRY"/>
  <p:tag name="ID" val="553524"/>
  <p:tag name="MH_ORDER" val="1"/>
</p:tagLst>
</file>

<file path=ppt/tags/tag16.xml><?xml version="1.0" encoding="utf-8"?>
<p:tagLst xmlns:p="http://schemas.openxmlformats.org/presentationml/2006/main">
  <p:tag name="MH" val="20170114114839"/>
  <p:tag name="MH_LIBRARY" val="CONTENTS"/>
  <p:tag name="MH_TYPE" val="OTHERS"/>
  <p:tag name="ID" val="553524"/>
</p:tagLst>
</file>

<file path=ppt/tags/tag17.xml><?xml version="1.0" encoding="utf-8"?>
<p:tagLst xmlns:p="http://schemas.openxmlformats.org/presentationml/2006/main">
  <p:tag name="KSO_WM_DIAGRAM_VIRTUALLY_FRAME" val="{&quot;height&quot;:273.5566141732283,&quot;left&quot;:94.62503937007872,&quot;top&quot;:85.12496062992126,&quot;width&quot;:535.0000000000001}"/>
</p:tagLst>
</file>

<file path=ppt/tags/tag18.xml><?xml version="1.0" encoding="utf-8"?>
<p:tagLst xmlns:p="http://schemas.openxmlformats.org/presentationml/2006/main">
  <p:tag name="KSO_WM_DIAGRAM_VIRTUALLY_FRAME" val="{&quot;height&quot;:273.5566141732283,&quot;left&quot;:94.62503937007872,&quot;top&quot;:85.12496062992126,&quot;width&quot;:535.0000000000001}"/>
</p:tagLst>
</file>

<file path=ppt/tags/tag19.xml><?xml version="1.0" encoding="utf-8"?>
<p:tagLst xmlns:p="http://schemas.openxmlformats.org/presentationml/2006/main">
  <p:tag name="KSO_WM_DIAGRAM_VIRTUALLY_FRAME" val="{&quot;height&quot;:273.5566141732283,&quot;left&quot;:94.62503937007872,&quot;top&quot;:85.12496062992126,&quot;width&quot;:535.0000000000001}"/>
</p:tagLst>
</file>

<file path=ppt/tags/tag2.xml><?xml version="1.0" encoding="utf-8"?>
<p:tagLst xmlns:p="http://schemas.openxmlformats.org/presentationml/2006/main">
  <p:tag name="KSO_WM_DIAGRAM_VIRTUALLY_FRAME" val="{&quot;height&quot;:239.8281496062992,&quot;left&quot;:280.6464566929134,&quot;top&quot;:78.22185039370079,&quot;width&quot;:339.7535433070866}"/>
</p:tagLst>
</file>

<file path=ppt/tags/tag20.xml><?xml version="1.0" encoding="utf-8"?>
<p:tagLst xmlns:p="http://schemas.openxmlformats.org/presentationml/2006/main">
  <p:tag name="KSO_WM_DIAGRAM_VIRTUALLY_FRAME" val="{&quot;height&quot;:273.5566141732283,&quot;left&quot;:94.62503937007872,&quot;top&quot;:85.12496062992126,&quot;width&quot;:535.0000000000001}"/>
</p:tagLst>
</file>

<file path=ppt/tags/tag21.xml><?xml version="1.0" encoding="utf-8"?>
<p:tagLst xmlns:p="http://schemas.openxmlformats.org/presentationml/2006/main">
  <p:tag name="KSO_WM_DIAGRAM_VIRTUALLY_FRAME" val="{&quot;height&quot;:273.5566141732283,&quot;left&quot;:94.62503937007872,&quot;top&quot;:85.12496062992126,&quot;width&quot;:535.0000000000001}"/>
</p:tagLst>
</file>

<file path=ppt/tags/tag22.xml><?xml version="1.0" encoding="utf-8"?>
<p:tagLst xmlns:p="http://schemas.openxmlformats.org/presentationml/2006/main">
  <p:tag name="KSO_WM_DIAGRAM_VIRTUALLY_FRAME" val="{&quot;height&quot;:273.5566141732283,&quot;left&quot;:94.62503937007872,&quot;top&quot;:85.12496062992126,&quot;width&quot;:535.0000000000001}"/>
</p:tagLst>
</file>

<file path=ppt/tags/tag23.xml><?xml version="1.0" encoding="utf-8"?>
<p:tagLst xmlns:p="http://schemas.openxmlformats.org/presentationml/2006/main">
  <p:tag name="KSO_WM_DIAGRAM_VIRTUALLY_FRAME" val="{&quot;height&quot;:273.5566141732283,&quot;left&quot;:94.62503937007872,&quot;top&quot;:85.12496062992126,&quot;width&quot;:535.0000000000001}"/>
</p:tagLst>
</file>

<file path=ppt/tags/tag24.xml><?xml version="1.0" encoding="utf-8"?>
<p:tagLst xmlns:p="http://schemas.openxmlformats.org/presentationml/2006/main">
  <p:tag name="KSO_WM_DIAGRAM_VIRTUALLY_FRAME" val="{&quot;height&quot;:273.5566141732283,&quot;left&quot;:94.62503937007872,&quot;top&quot;:85.12496062992126,&quot;width&quot;:535.0000000000001}"/>
</p:tagLst>
</file>

<file path=ppt/tags/tag25.xml><?xml version="1.0" encoding="utf-8"?>
<p:tagLst xmlns:p="http://schemas.openxmlformats.org/presentationml/2006/main">
  <p:tag name="KSO_WM_DIAGRAM_VIRTUALLY_FRAME" val="{&quot;height&quot;:273.5566141732283,&quot;left&quot;:94.62503937007872,&quot;top&quot;:85.12496062992126,&quot;width&quot;:535.0000000000001}"/>
</p:tagLst>
</file>

<file path=ppt/tags/tag26.xml><?xml version="1.0" encoding="utf-8"?>
<p:tagLst xmlns:p="http://schemas.openxmlformats.org/presentationml/2006/main">
  <p:tag name="KSO_WM_DIAGRAM_VIRTUALLY_FRAME" val="{&quot;height&quot;:273.5566141732283,&quot;left&quot;:94.62503937007872,&quot;top&quot;:85.12496062992126,&quot;width&quot;:535.0000000000001}"/>
</p:tagLst>
</file>

<file path=ppt/tags/tag27.xml><?xml version="1.0" encoding="utf-8"?>
<p:tagLst xmlns:p="http://schemas.openxmlformats.org/presentationml/2006/main">
  <p:tag name="KSO_WM_DIAGRAM_VIRTUALLY_FRAME" val="{&quot;height&quot;:273.5566141732283,&quot;left&quot;:94.62503937007872,&quot;top&quot;:85.12496062992126,&quot;width&quot;:535.0000000000001}"/>
</p:tagLst>
</file>

<file path=ppt/tags/tag28.xml><?xml version="1.0" encoding="utf-8"?>
<p:tagLst xmlns:p="http://schemas.openxmlformats.org/presentationml/2006/main">
  <p:tag name="KSO_WM_DIAGRAM_VIRTUALLY_FRAME" val="{&quot;height&quot;:273.5566141732283,&quot;left&quot;:94.62503937007872,&quot;top&quot;:85.12496062992126,&quot;width&quot;:535.0000000000001}"/>
</p:tagLst>
</file>

<file path=ppt/tags/tag29.xml><?xml version="1.0" encoding="utf-8"?>
<p:tagLst xmlns:p="http://schemas.openxmlformats.org/presentationml/2006/main">
  <p:tag name="KSO_WM_DIAGRAM_VIRTUALLY_FRAME" val="{&quot;height&quot;:273.5566141732283,&quot;left&quot;:94.62503937007872,&quot;top&quot;:85.12496062992126,&quot;width&quot;:535.0000000000001}"/>
</p:tagLst>
</file>

<file path=ppt/tags/tag3.xml><?xml version="1.0" encoding="utf-8"?>
<p:tagLst xmlns:p="http://schemas.openxmlformats.org/presentationml/2006/main">
  <p:tag name="KSO_WM_DIAGRAM_VIRTUALLY_FRAME" val="{&quot;height&quot;:239.8281496062992,&quot;left&quot;:280.6464566929134,&quot;top&quot;:78.22185039370079,&quot;width&quot;:339.7535433070866}"/>
</p:tagLst>
</file>

<file path=ppt/tags/tag30.xml><?xml version="1.0" encoding="utf-8"?>
<p:tagLst xmlns:p="http://schemas.openxmlformats.org/presentationml/2006/main">
  <p:tag name="KSO_WM_DIAGRAM_VIRTUALLY_FRAME" val="{&quot;height&quot;:273.5566141732283,&quot;left&quot;:94.62503937007872,&quot;top&quot;:85.12496062992126,&quot;width&quot;:535.0000000000001}"/>
</p:tagLst>
</file>

<file path=ppt/tags/tag31.xml><?xml version="1.0" encoding="utf-8"?>
<p:tagLst xmlns:p="http://schemas.openxmlformats.org/presentationml/2006/main">
  <p:tag name="KSO_WM_DIAGRAM_VIRTUALLY_FRAME" val="{&quot;height&quot;:273.5566141732283,&quot;left&quot;:94.62503937007872,&quot;top&quot;:85.12496062992126,&quot;width&quot;:535.0000000000001}"/>
</p:tagLst>
</file>

<file path=ppt/tags/tag32.xml><?xml version="1.0" encoding="utf-8"?>
<p:tagLst xmlns:p="http://schemas.openxmlformats.org/presentationml/2006/main">
  <p:tag name="MH" val="20170114114839"/>
  <p:tag name="MH_LIBRARY" val="CONTENTS"/>
  <p:tag name="MH_TYPE" val="OTHERS"/>
  <p:tag name="ID" val="553524"/>
</p:tagLst>
</file>

<file path=ppt/tags/tag33.xml><?xml version="1.0" encoding="utf-8"?>
<p:tagLst xmlns:p="http://schemas.openxmlformats.org/presentationml/2006/main">
  <p:tag name="MH" val="20170114114839"/>
  <p:tag name="MH_LIBRARY" val="CONTENTS"/>
  <p:tag name="MH_TYPE" val="NUMBER"/>
  <p:tag name="ID" val="553524"/>
  <p:tag name="MH_ORDER" val="1"/>
</p:tagLst>
</file>

<file path=ppt/tags/tag34.xml><?xml version="1.0" encoding="utf-8"?>
<p:tagLst xmlns:p="http://schemas.openxmlformats.org/presentationml/2006/main">
  <p:tag name="MH" val="20170114114839"/>
  <p:tag name="MH_LIBRARY" val="CONTENTS"/>
  <p:tag name="MH_TYPE" val="ENTRY"/>
  <p:tag name="ID" val="553524"/>
  <p:tag name="MH_ORDER" val="1"/>
</p:tagLst>
</file>

<file path=ppt/tags/tag35.xml><?xml version="1.0" encoding="utf-8"?>
<p:tagLst xmlns:p="http://schemas.openxmlformats.org/presentationml/2006/main">
  <p:tag name="KSO_WM_DIAGRAM_VIRTUALLY_FRAME" val="{&quot;height&quot;:309.36787401574804,&quot;left&quot;:-0.9945669291338582,&quot;top&quot;:54.813622047244095,&quot;width&quot;:729.3581102362205}"/>
</p:tagLst>
</file>

<file path=ppt/tags/tag36.xml><?xml version="1.0" encoding="utf-8"?>
<p:tagLst xmlns:p="http://schemas.openxmlformats.org/presentationml/2006/main">
  <p:tag name="KSO_WM_DIAGRAM_VIRTUALLY_FRAME" val="{&quot;height&quot;:309.36787401574804,&quot;left&quot;:-0.9945669291338582,&quot;top&quot;:54.813622047244095,&quot;width&quot;:729.3581102362205}"/>
</p:tagLst>
</file>

<file path=ppt/tags/tag37.xml><?xml version="1.0" encoding="utf-8"?>
<p:tagLst xmlns:p="http://schemas.openxmlformats.org/presentationml/2006/main">
  <p:tag name="KSO_WM_DIAGRAM_VIRTUALLY_FRAME" val="{&quot;height&quot;:309.36787401574804,&quot;left&quot;:-0.9945669291338582,&quot;top&quot;:54.813622047244095,&quot;width&quot;:729.3581102362205}"/>
</p:tagLst>
</file>

<file path=ppt/tags/tag38.xml><?xml version="1.0" encoding="utf-8"?>
<p:tagLst xmlns:p="http://schemas.openxmlformats.org/presentationml/2006/main">
  <p:tag name="KSO_WM_DIAGRAM_VIRTUALLY_FRAME" val="{&quot;height&quot;:309.36787401574804,&quot;left&quot;:-0.9945669291338582,&quot;top&quot;:54.813622047244095,&quot;width&quot;:729.3581102362205}"/>
</p:tagLst>
</file>

<file path=ppt/tags/tag39.xml><?xml version="1.0" encoding="utf-8"?>
<p:tagLst xmlns:p="http://schemas.openxmlformats.org/presentationml/2006/main">
  <p:tag name="KSO_WM_DIAGRAM_VIRTUALLY_FRAME" val="{&quot;height&quot;:309.36787401574804,&quot;left&quot;:-0.9945669291338582,&quot;top&quot;:54.813622047244095,&quot;width&quot;:729.3581102362205}"/>
</p:tagLst>
</file>

<file path=ppt/tags/tag4.xml><?xml version="1.0" encoding="utf-8"?>
<p:tagLst xmlns:p="http://schemas.openxmlformats.org/presentationml/2006/main">
  <p:tag name="KSO_WM_DIAGRAM_VIRTUALLY_FRAME" val="{&quot;height&quot;:239.8281496062992,&quot;left&quot;:280.6464566929134,&quot;top&quot;:78.22185039370079,&quot;width&quot;:339.7535433070866}"/>
</p:tagLst>
</file>

<file path=ppt/tags/tag40.xml><?xml version="1.0" encoding="utf-8"?>
<p:tagLst xmlns:p="http://schemas.openxmlformats.org/presentationml/2006/main">
  <p:tag name="KSO_WM_DIAGRAM_VIRTUALLY_FRAME" val="{&quot;height&quot;:309.36787401574804,&quot;left&quot;:-0.9945669291338582,&quot;top&quot;:54.813622047244095,&quot;width&quot;:729.3581102362205}"/>
</p:tagLst>
</file>

<file path=ppt/tags/tag41.xml><?xml version="1.0" encoding="utf-8"?>
<p:tagLst xmlns:p="http://schemas.openxmlformats.org/presentationml/2006/main">
  <p:tag name="KSO_WM_DIAGRAM_VIRTUALLY_FRAME" val="{&quot;height&quot;:309.36787401574804,&quot;left&quot;:-0.9945669291338582,&quot;top&quot;:54.813622047244095,&quot;width&quot;:729.3581102362205}"/>
</p:tagLst>
</file>

<file path=ppt/tags/tag42.xml><?xml version="1.0" encoding="utf-8"?>
<p:tagLst xmlns:p="http://schemas.openxmlformats.org/presentationml/2006/main">
  <p:tag name="KSO_WM_DIAGRAM_VIRTUALLY_FRAME" val="{&quot;height&quot;:309.36787401574804,&quot;left&quot;:-0.9945669291338582,&quot;top&quot;:54.813622047244095,&quot;width&quot;:729.3581102362205}"/>
</p:tagLst>
</file>

<file path=ppt/tags/tag43.xml><?xml version="1.0" encoding="utf-8"?>
<p:tagLst xmlns:p="http://schemas.openxmlformats.org/presentationml/2006/main">
  <p:tag name="KSO_WM_DIAGRAM_VIRTUALLY_FRAME" val="{&quot;height&quot;:309.36787401574804,&quot;left&quot;:-0.9945669291338582,&quot;top&quot;:54.813622047244095,&quot;width&quot;:729.3581102362205}"/>
</p:tagLst>
</file>

<file path=ppt/tags/tag44.xml><?xml version="1.0" encoding="utf-8"?>
<p:tagLst xmlns:p="http://schemas.openxmlformats.org/presentationml/2006/main">
  <p:tag name="KSO_WM_DIAGRAM_VIRTUALLY_FRAME" val="{&quot;height&quot;:309.36787401574804,&quot;left&quot;:-0.9945669291338582,&quot;top&quot;:54.813622047244095,&quot;width&quot;:729.3581102362205}"/>
</p:tagLst>
</file>

<file path=ppt/tags/tag45.xml><?xml version="1.0" encoding="utf-8"?>
<p:tagLst xmlns:p="http://schemas.openxmlformats.org/presentationml/2006/main">
  <p:tag name="KSO_WM_DIAGRAM_VIRTUALLY_FRAME" val="{&quot;height&quot;:309.36787401574804,&quot;left&quot;:-0.9945669291338582,&quot;top&quot;:54.813622047244095,&quot;width&quot;:729.3581102362205}"/>
</p:tagLst>
</file>

<file path=ppt/tags/tag46.xml><?xml version="1.0" encoding="utf-8"?>
<p:tagLst xmlns:p="http://schemas.openxmlformats.org/presentationml/2006/main">
  <p:tag name="KSO_WM_DIAGRAM_VIRTUALLY_FRAME" val="{&quot;height&quot;:309.36787401574804,&quot;left&quot;:-0.9945669291338582,&quot;top&quot;:54.813622047244095,&quot;width&quot;:729.3581102362205}"/>
</p:tagLst>
</file>

<file path=ppt/tags/tag47.xml><?xml version="1.0" encoding="utf-8"?>
<p:tagLst xmlns:p="http://schemas.openxmlformats.org/presentationml/2006/main">
  <p:tag name="KSO_WM_DIAGRAM_VIRTUALLY_FRAME" val="{&quot;height&quot;:309.36787401574804,&quot;left&quot;:-0.9945669291338582,&quot;top&quot;:54.813622047244095,&quot;width&quot;:729.3581102362205}"/>
</p:tagLst>
</file>

<file path=ppt/tags/tag48.xml><?xml version="1.0" encoding="utf-8"?>
<p:tagLst xmlns:p="http://schemas.openxmlformats.org/presentationml/2006/main">
  <p:tag name="KSO_WM_DIAGRAM_VIRTUALLY_FRAME" val="{&quot;height&quot;:309.36787401574804,&quot;left&quot;:-0.9945669291338582,&quot;top&quot;:54.813622047244095,&quot;width&quot;:729.3581102362205}"/>
</p:tagLst>
</file>

<file path=ppt/tags/tag49.xml><?xml version="1.0" encoding="utf-8"?>
<p:tagLst xmlns:p="http://schemas.openxmlformats.org/presentationml/2006/main">
  <p:tag name="KSO_WM_DIAGRAM_VIRTUALLY_FRAME" val="{&quot;height&quot;:309.36787401574804,&quot;left&quot;:-0.9945669291338582,&quot;top&quot;:54.813622047244095,&quot;width&quot;:729.3581102362205}"/>
</p:tagLst>
</file>

<file path=ppt/tags/tag5.xml><?xml version="1.0" encoding="utf-8"?>
<p:tagLst xmlns:p="http://schemas.openxmlformats.org/presentationml/2006/main">
  <p:tag name="KSO_WM_DIAGRAM_VIRTUALLY_FRAME" val="{&quot;height&quot;:239.8281496062992,&quot;left&quot;:280.6464566929134,&quot;top&quot;:78.22185039370079,&quot;width&quot;:339.7535433070866}"/>
</p:tagLst>
</file>

<file path=ppt/tags/tag50.xml><?xml version="1.0" encoding="utf-8"?>
<p:tagLst xmlns:p="http://schemas.openxmlformats.org/presentationml/2006/main">
  <p:tag name="KSO_WM_DIAGRAM_VIRTUALLY_FRAME" val="{&quot;height&quot;:309.36787401574804,&quot;left&quot;:-0.9945669291338582,&quot;top&quot;:54.813622047244095,&quot;width&quot;:729.3581102362205}"/>
</p:tagLst>
</file>

<file path=ppt/tags/tag51.xml><?xml version="1.0" encoding="utf-8"?>
<p:tagLst xmlns:p="http://schemas.openxmlformats.org/presentationml/2006/main">
  <p:tag name="KSO_WM_DIAGRAM_VIRTUALLY_FRAME" val="{&quot;height&quot;:309.36787401574804,&quot;left&quot;:-0.9945669291338582,&quot;top&quot;:54.813622047244095,&quot;width&quot;:729.3581102362205}"/>
</p:tagLst>
</file>

<file path=ppt/tags/tag52.xml><?xml version="1.0" encoding="utf-8"?>
<p:tagLst xmlns:p="http://schemas.openxmlformats.org/presentationml/2006/main">
  <p:tag name="KSO_WM_DIAGRAM_VIRTUALLY_FRAME" val="{&quot;height&quot;:246.00976377952756,&quot;left&quot;:124.25,&quot;top&quot;:53.7,&quot;width&quot;:578.2055118110236}"/>
</p:tagLst>
</file>

<file path=ppt/tags/tag53.xml><?xml version="1.0" encoding="utf-8"?>
<p:tagLst xmlns:p="http://schemas.openxmlformats.org/presentationml/2006/main">
  <p:tag name="KSO_WM_DIAGRAM_VIRTUALLY_FRAME" val="{&quot;height&quot;:246.00976377952756,&quot;left&quot;:124.25,&quot;top&quot;:53.7,&quot;width&quot;:578.2055118110236}"/>
</p:tagLst>
</file>

<file path=ppt/tags/tag54.xml><?xml version="1.0" encoding="utf-8"?>
<p:tagLst xmlns:p="http://schemas.openxmlformats.org/presentationml/2006/main">
  <p:tag name="KSO_WM_DIAGRAM_VIRTUALLY_FRAME" val="{&quot;height&quot;:246.00976377952756,&quot;left&quot;:124.25,&quot;top&quot;:53.7,&quot;width&quot;:578.2055118110236}"/>
</p:tagLst>
</file>

<file path=ppt/tags/tag55.xml><?xml version="1.0" encoding="utf-8"?>
<p:tagLst xmlns:p="http://schemas.openxmlformats.org/presentationml/2006/main">
  <p:tag name="KSO_WM_DIAGRAM_VIRTUALLY_FRAME" val="{&quot;height&quot;:246.00976377952756,&quot;left&quot;:124.25,&quot;top&quot;:53.7,&quot;width&quot;:578.2055118110236}"/>
</p:tagLst>
</file>

<file path=ppt/tags/tag56.xml><?xml version="1.0" encoding="utf-8"?>
<p:tagLst xmlns:p="http://schemas.openxmlformats.org/presentationml/2006/main">
  <p:tag name="KSO_WM_DIAGRAM_VIRTUALLY_FRAME" val="{&quot;height&quot;:246.00976377952756,&quot;left&quot;:124.25,&quot;top&quot;:53.7,&quot;width&quot;:578.2055118110236}"/>
</p:tagLst>
</file>

<file path=ppt/tags/tag57.xml><?xml version="1.0" encoding="utf-8"?>
<p:tagLst xmlns:p="http://schemas.openxmlformats.org/presentationml/2006/main">
  <p:tag name="KSO_WM_DIAGRAM_VIRTUALLY_FRAME" val="{&quot;height&quot;:246.00976377952756,&quot;left&quot;:124.25,&quot;top&quot;:53.7,&quot;width&quot;:578.2055118110236}"/>
</p:tagLst>
</file>

<file path=ppt/tags/tag58.xml><?xml version="1.0" encoding="utf-8"?>
<p:tagLst xmlns:p="http://schemas.openxmlformats.org/presentationml/2006/main">
  <p:tag name="KSO_WM_DIAGRAM_VIRTUALLY_FRAME" val="{&quot;height&quot;:246.00976377952756,&quot;left&quot;:124.25,&quot;top&quot;:53.7,&quot;width&quot;:578.2055118110236}"/>
</p:tagLst>
</file>

<file path=ppt/tags/tag59.xml><?xml version="1.0" encoding="utf-8"?>
<p:tagLst xmlns:p="http://schemas.openxmlformats.org/presentationml/2006/main">
  <p:tag name="KSO_WM_DIAGRAM_VIRTUALLY_FRAME" val="{&quot;height&quot;:246.00976377952756,&quot;left&quot;:124.25,&quot;top&quot;:53.7,&quot;width&quot;:578.2055118110236}"/>
</p:tagLst>
</file>

<file path=ppt/tags/tag6.xml><?xml version="1.0" encoding="utf-8"?>
<p:tagLst xmlns:p="http://schemas.openxmlformats.org/presentationml/2006/main">
  <p:tag name="KSO_WM_DIAGRAM_VIRTUALLY_FRAME" val="{&quot;height&quot;:239.8281496062992,&quot;left&quot;:280.6464566929134,&quot;top&quot;:78.22185039370079,&quot;width&quot;:339.7535433070866}"/>
</p:tagLst>
</file>

<file path=ppt/tags/tag60.xml><?xml version="1.0" encoding="utf-8"?>
<p:tagLst xmlns:p="http://schemas.openxmlformats.org/presentationml/2006/main">
  <p:tag name="KSO_WM_DIAGRAM_VIRTUALLY_FRAME" val="{&quot;height&quot;:246.00976377952756,&quot;left&quot;:124.25,&quot;top&quot;:53.7,&quot;width&quot;:578.2055118110236}"/>
</p:tagLst>
</file>

<file path=ppt/tags/tag61.xml><?xml version="1.0" encoding="utf-8"?>
<p:tagLst xmlns:p="http://schemas.openxmlformats.org/presentationml/2006/main">
  <p:tag name="KSO_WM_DIAGRAM_VIRTUALLY_FRAME" val="{&quot;height&quot;:246.00976377952756,&quot;left&quot;:124.25,&quot;top&quot;:53.7,&quot;width&quot;:578.2055118110236}"/>
</p:tagLst>
</file>

<file path=ppt/tags/tag62.xml><?xml version="1.0" encoding="utf-8"?>
<p:tagLst xmlns:p="http://schemas.openxmlformats.org/presentationml/2006/main">
  <p:tag name="KSO_WM_DIAGRAM_VIRTUALLY_FRAME" val="{&quot;height&quot;:246.00976377952756,&quot;left&quot;:124.25,&quot;top&quot;:53.7,&quot;width&quot;:578.2055118110236}"/>
</p:tagLst>
</file>

<file path=ppt/tags/tag63.xml><?xml version="1.0" encoding="utf-8"?>
<p:tagLst xmlns:p="http://schemas.openxmlformats.org/presentationml/2006/main">
  <p:tag name="KSO_WM_DIAGRAM_VIRTUALLY_FRAME" val="{&quot;height&quot;:246.00976377952756,&quot;left&quot;:124.25,&quot;top&quot;:53.7,&quot;width&quot;:578.2055118110236}"/>
</p:tagLst>
</file>

<file path=ppt/tags/tag64.xml><?xml version="1.0" encoding="utf-8"?>
<p:tagLst xmlns:p="http://schemas.openxmlformats.org/presentationml/2006/main">
  <p:tag name="KSO_WM_DIAGRAM_VIRTUALLY_FRAME" val="{&quot;height&quot;:246.00976377952756,&quot;left&quot;:124.25,&quot;top&quot;:53.7,&quot;width&quot;:578.2055118110236}"/>
</p:tagLst>
</file>

<file path=ppt/tags/tag65.xml><?xml version="1.0" encoding="utf-8"?>
<p:tagLst xmlns:p="http://schemas.openxmlformats.org/presentationml/2006/main">
  <p:tag name="KSO_WM_DIAGRAM_VIRTUALLY_FRAME" val="{&quot;height&quot;:246.00976377952756,&quot;left&quot;:124.25,&quot;top&quot;:53.7,&quot;width&quot;:578.2055118110236}"/>
</p:tagLst>
</file>

<file path=ppt/tags/tag66.xml><?xml version="1.0" encoding="utf-8"?>
<p:tagLst xmlns:p="http://schemas.openxmlformats.org/presentationml/2006/main">
  <p:tag name="MH" val="20170114114839"/>
  <p:tag name="MH_LIBRARY" val="CONTENTS"/>
  <p:tag name="MH_TYPE" val="OTHERS"/>
  <p:tag name="ID" val="553524"/>
</p:tagLst>
</file>

<file path=ppt/tags/tag67.xml><?xml version="1.0" encoding="utf-8"?>
<p:tagLst xmlns:p="http://schemas.openxmlformats.org/presentationml/2006/main">
  <p:tag name="MH" val="20170114114839"/>
  <p:tag name="MH_LIBRARY" val="CONTENTS"/>
  <p:tag name="MH_TYPE" val="NUMBER"/>
  <p:tag name="ID" val="553524"/>
  <p:tag name="MH_ORDER" val="1"/>
</p:tagLst>
</file>

<file path=ppt/tags/tag68.xml><?xml version="1.0" encoding="utf-8"?>
<p:tagLst xmlns:p="http://schemas.openxmlformats.org/presentationml/2006/main">
  <p:tag name="MH" val="20170114114839"/>
  <p:tag name="MH_LIBRARY" val="CONTENTS"/>
  <p:tag name="MH_TYPE" val="ENTRY"/>
  <p:tag name="ID" val="553524"/>
  <p:tag name="MH_ORDER" val="1"/>
</p:tagLst>
</file>

<file path=ppt/tags/tag69.xml><?xml version="1.0" encoding="utf-8"?>
<p:tagLst xmlns:p="http://schemas.openxmlformats.org/presentationml/2006/main">
  <p:tag name="MH" val="20170114114839"/>
  <p:tag name="MH_LIBRARY" val="CONTENTS"/>
  <p:tag name="MH_TYPE" val="OTHERS"/>
  <p:tag name="ID" val="553524"/>
</p:tagLst>
</file>

<file path=ppt/tags/tag7.xml><?xml version="1.0" encoding="utf-8"?>
<p:tagLst xmlns:p="http://schemas.openxmlformats.org/presentationml/2006/main">
  <p:tag name="MH" val="20160830110146"/>
  <p:tag name="MH_LIBRARY" val="CONTENTS"/>
  <p:tag name="MH_TYPE" val="ENTRY"/>
  <p:tag name="ID" val="553512"/>
  <p:tag name="MH_ORDER" val="1"/>
  <p:tag name="KSO_WM_DIAGRAM_VIRTUALLY_FRAME" val="{&quot;height&quot;:239.8281496062992,&quot;left&quot;:280.6464566929134,&quot;top&quot;:78.22185039370079,&quot;width&quot;:339.7535433070866}"/>
</p:tagLst>
</file>

<file path=ppt/tags/tag70.xml><?xml version="1.0" encoding="utf-8"?>
<p:tagLst xmlns:p="http://schemas.openxmlformats.org/presentationml/2006/main">
  <p:tag name="MH" val="20170114114839"/>
  <p:tag name="MH_LIBRARY" val="CONTENTS"/>
  <p:tag name="MH_TYPE" val="NUMBER"/>
  <p:tag name="ID" val="553524"/>
  <p:tag name="MH_ORDER" val="1"/>
</p:tagLst>
</file>

<file path=ppt/tags/tag71.xml><?xml version="1.0" encoding="utf-8"?>
<p:tagLst xmlns:p="http://schemas.openxmlformats.org/presentationml/2006/main">
  <p:tag name="MH" val="20170114114839"/>
  <p:tag name="MH_LIBRARY" val="CONTENTS"/>
  <p:tag name="MH_TYPE" val="ENTRY"/>
  <p:tag name="ID" val="553524"/>
  <p:tag name="MH_ORDER" val="1"/>
</p:tagLst>
</file>

<file path=ppt/tags/tag72.xml><?xml version="1.0" encoding="utf-8"?>
<p:tagLst xmlns:p="http://schemas.openxmlformats.org/presentationml/2006/main">
  <p:tag name="MH" val="20170114114839"/>
  <p:tag name="MH_LIBRARY" val="CONTENTS"/>
  <p:tag name="MH_TYPE" val="OTHERS"/>
  <p:tag name="ID" val="553524"/>
</p:tagLst>
</file>

<file path=ppt/tags/tag73.xml><?xml version="1.0" encoding="utf-8"?>
<p:tagLst xmlns:p="http://schemas.openxmlformats.org/presentationml/2006/main">
  <p:tag name="MH_CONTENTSID" val="286"/>
  <p:tag name="MH_SECTIONID" val="287,288,289,290,"/>
  <p:tag name="ISPRING_PRESENTATION_TITLE" val="www.33ppt.com"/>
  <p:tag name="commondata" val="eyJoZGlkIjoiZTg1OTZlMWU4ZjZkNjRmNDJhMTM3OGNiYWI2YjU3YjMifQ=="/>
</p:tagLst>
</file>

<file path=ppt/tags/tag8.xml><?xml version="1.0" encoding="utf-8"?>
<p:tagLst xmlns:p="http://schemas.openxmlformats.org/presentationml/2006/main">
  <p:tag name="MH" val="20160830110146"/>
  <p:tag name="MH_LIBRARY" val="CONTENTS"/>
  <p:tag name="MH_TYPE" val="ENTRY"/>
  <p:tag name="ID" val="553512"/>
  <p:tag name="MH_ORDER" val="2"/>
  <p:tag name="KSO_WM_DIAGRAM_VIRTUALLY_FRAME" val="{&quot;height&quot;:218.10051181102364,&quot;left&quot;:293.9464566929134,&quot;top&quot;:98.97185039370079,&quot;width&quot;:271.8092125984252}"/>
</p:tagLst>
</file>

<file path=ppt/tags/tag9.xml><?xml version="1.0" encoding="utf-8"?>
<p:tagLst xmlns:p="http://schemas.openxmlformats.org/presentationml/2006/main">
  <p:tag name="MH" val="20160830110146"/>
  <p:tag name="MH_LIBRARY" val="CONTENTS"/>
  <p:tag name="MH_TYPE" val="ENTRY"/>
  <p:tag name="ID" val="553512"/>
  <p:tag name="MH_ORDER" val="3"/>
  <p:tag name="KSO_WM_DIAGRAM_VIRTUALLY_FRAME" val="{&quot;height&quot;:239.8281496062992,&quot;left&quot;:280.6464566929134,&quot;top&quot;:78.22185039370079,&quot;width&quot;:339.7535433070866}"/>
</p:tagLst>
</file>

<file path=ppt/theme/theme1.xml><?xml version="1.0" encoding="utf-8"?>
<a:theme xmlns:a="http://schemas.openxmlformats.org/drawingml/2006/main" name="www.33ppt.com 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2">
      <a:majorFont>
        <a:latin typeface="等线 Light"/>
        <a:ea typeface="微软雅黑"/>
        <a:cs typeface=""/>
      </a:majorFont>
      <a:minorFont>
        <a:latin typeface="等线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www.33ppt.com ">
  <a:themeElements>
    <a:clrScheme name="自定义 101">
      <a:dk1>
        <a:sysClr val="windowText" lastClr="000000"/>
      </a:dk1>
      <a:lt1>
        <a:sysClr val="window" lastClr="FFFFFF"/>
      </a:lt1>
      <a:dk2>
        <a:srgbClr val="666666"/>
      </a:dk2>
      <a:lt2>
        <a:srgbClr val="D2D2D2"/>
      </a:lt2>
      <a:accent1>
        <a:srgbClr val="004560"/>
      </a:accent1>
      <a:accent2>
        <a:srgbClr val="C7C7C7"/>
      </a:accent2>
      <a:accent3>
        <a:srgbClr val="C30D23"/>
      </a:accent3>
      <a:accent4>
        <a:srgbClr val="005A7E"/>
      </a:accent4>
      <a:accent5>
        <a:srgbClr val="7F7F7F"/>
      </a:accent5>
      <a:accent6>
        <a:srgbClr val="878787"/>
      </a:accent6>
      <a:hlink>
        <a:srgbClr val="006387"/>
      </a:hlink>
      <a:folHlink>
        <a:srgbClr val="8B8B8B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1221</Words>
  <Application>WPS 演示</Application>
  <PresentationFormat>全屏显示(16:9)</PresentationFormat>
  <Paragraphs>191</Paragraphs>
  <Slides>17</Slides>
  <Notes>25</Notes>
  <HiddenSlides>0</HiddenSlides>
  <MMClips>1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17</vt:i4>
      </vt:variant>
    </vt:vector>
  </HeadingPairs>
  <TitlesOfParts>
    <vt:vector size="37" baseType="lpstr">
      <vt:lpstr>Arial</vt:lpstr>
      <vt:lpstr>宋体</vt:lpstr>
      <vt:lpstr>Wingdings</vt:lpstr>
      <vt:lpstr>Tahoma</vt:lpstr>
      <vt:lpstr>微软雅黑</vt:lpstr>
      <vt:lpstr>Eras Bold ITC</vt:lpstr>
      <vt:lpstr>Calibri</vt:lpstr>
      <vt:lpstr>字魂59号-创粗黑</vt:lpstr>
      <vt:lpstr>黑体</vt:lpstr>
      <vt:lpstr>Times New Roman</vt:lpstr>
      <vt:lpstr>Arial Narrow</vt:lpstr>
      <vt:lpstr>Calibri Light</vt:lpstr>
      <vt:lpstr>Calibri</vt:lpstr>
      <vt:lpstr>Arial</vt:lpstr>
      <vt:lpstr>方正兰亭黑_GBK</vt:lpstr>
      <vt:lpstr>等线</vt:lpstr>
      <vt:lpstr>Arial Unicode MS</vt:lpstr>
      <vt:lpstr>等线 Light</vt:lpstr>
      <vt:lpstr>www.33ppt.com ​​</vt:lpstr>
      <vt:lpstr>1_www.33ppt.com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www.33ppt.com</dc:title>
  <dc:creator>Administrator</dc:creator>
  <cp:lastModifiedBy>燃</cp:lastModifiedBy>
  <cp:revision>74</cp:revision>
  <dcterms:created xsi:type="dcterms:W3CDTF">2016-12-25T02:27:00Z</dcterms:created>
  <dcterms:modified xsi:type="dcterms:W3CDTF">2024-07-17T07:46:13Z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E8678C9A684B415EABBCB668D1AB4566_13</vt:lpwstr>
  </property>
  <property fmtid="{D5CDD505-2E9C-101B-9397-08002B2CF9AE}" pid="3" name="KSOProductBuildVer">
    <vt:lpwstr>2052-12.1.0.17147</vt:lpwstr>
  </property>
</Properties>
</file>